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8" r:id="rId8"/>
    <p:sldId id="259" r:id="rId9"/>
    <p:sldId id="269" r:id="rId10"/>
    <p:sldId id="257" r:id="rId11"/>
    <p:sldId id="258" r:id="rId12"/>
    <p:sldId id="270" r:id="rId13"/>
    <p:sldId id="26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396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A56F44C-E593-44AB-B674-553DE10A83AD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F4B8118-74A9-4AB1-8095-E0FA7DBEF6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56F44C-E593-44AB-B674-553DE10A83AD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4B8118-74A9-4AB1-8095-E0FA7DBEF6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56F44C-E593-44AB-B674-553DE10A83AD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4B8118-74A9-4AB1-8095-E0FA7DBEF6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56F44C-E593-44AB-B674-553DE10A83AD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4B8118-74A9-4AB1-8095-E0FA7DBEF6D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56F44C-E593-44AB-B674-553DE10A83AD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4B8118-74A9-4AB1-8095-E0FA7DBEF6D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56F44C-E593-44AB-B674-553DE10A83AD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4B8118-74A9-4AB1-8095-E0FA7DBEF6D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56F44C-E593-44AB-B674-553DE10A83AD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4B8118-74A9-4AB1-8095-E0FA7DBEF6D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56F44C-E593-44AB-B674-553DE10A83AD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4B8118-74A9-4AB1-8095-E0FA7DBEF6D6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56F44C-E593-44AB-B674-553DE10A83AD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4B8118-74A9-4AB1-8095-E0FA7DBEF6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A56F44C-E593-44AB-B674-553DE10A83AD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4B8118-74A9-4AB1-8095-E0FA7DBEF6D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A56F44C-E593-44AB-B674-553DE10A83AD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F4B8118-74A9-4AB1-8095-E0FA7DBEF6D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A56F44C-E593-44AB-B674-553DE10A83AD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F4B8118-74A9-4AB1-8095-E0FA7DBEF6D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95536" y="1700808"/>
            <a:ext cx="8352928" cy="172819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Доклад о проведении инструктажа </a:t>
            </a:r>
            <a:r>
              <a:rPr lang="ru-RU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занятий по</a:t>
            </a:r>
          </a:p>
          <a:p>
            <a:pPr algn="ctr"/>
            <a:r>
              <a:rPr lang="ru-RU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обеспечению антитеррористической </a:t>
            </a:r>
            <a:r>
              <a:rPr lang="ru-RU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защищенности в «КГУ </a:t>
            </a:r>
            <a:r>
              <a:rPr lang="ru-RU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Уштобинской</a:t>
            </a:r>
            <a:r>
              <a:rPr lang="ru-RU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опорной школе (РЦ)»</a:t>
            </a:r>
            <a:endParaRPr lang="ru-RU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8955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1703"/>
            <a:ext cx="5976664" cy="634082"/>
          </a:xfrm>
        </p:spPr>
        <p:txBody>
          <a:bodyPr>
            <a:normAutofit/>
          </a:bodyPr>
          <a:lstStyle/>
          <a:p>
            <a:r>
              <a:rPr lang="kk-KZ" sz="240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«Скажи экстремизму </a:t>
            </a:r>
            <a:r>
              <a:rPr lang="ru-RU" sz="240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- Нет</a:t>
            </a:r>
            <a:r>
              <a:rPr lang="kk-KZ" sz="240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!»</a:t>
            </a:r>
            <a:endParaRPr lang="ru-RU" sz="24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4" t="25942" r="48723" b="40306"/>
          <a:stretch/>
        </p:blipFill>
        <p:spPr bwMode="auto">
          <a:xfrm>
            <a:off x="58315" y="3501008"/>
            <a:ext cx="4864907" cy="2523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8" t="26232" r="51022" b="34058"/>
          <a:stretch/>
        </p:blipFill>
        <p:spPr bwMode="auto">
          <a:xfrm>
            <a:off x="5148064" y="894927"/>
            <a:ext cx="3730079" cy="2723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28696" r="50213" b="44638"/>
          <a:stretch/>
        </p:blipFill>
        <p:spPr bwMode="auto">
          <a:xfrm>
            <a:off x="107504" y="908720"/>
            <a:ext cx="4766530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92080" y="3861048"/>
            <a:ext cx="37444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целью дать учащимся глубокое представление об экстремизме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терроризме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причинах 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последствиях со старшеклассниками был проведен круглый стол. Были обсуждены последствия и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пути 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профилактики религиозного экстремизма, продемонстрирован видеоматериал.</a:t>
            </a:r>
          </a:p>
        </p:txBody>
      </p:sp>
    </p:spTree>
    <p:extLst>
      <p:ext uri="{BB962C8B-B14F-4D97-AF65-F5344CB8AC3E}">
        <p14:creationId xmlns:p14="http://schemas.microsoft.com/office/powerpoint/2010/main" val="3946416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пункту 2 статьи 453 Кодекса Республики Казахстан Об административных правонарушениях проведена онлайн встреча с учащимися на тему «возбуждение религиозной вражды, пропаганда экстремизма и терроризма на интернет ресурсах». Радикальные течения чаще всего используют социальные сети» , «</a:t>
            </a:r>
            <a:r>
              <a:rPr 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Facebook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«Одноклассники»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Instagram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Telegram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Tik-tok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". Поэтому в данном направлении учащиеся старших классов были предупреждены о том, что в будущем в социальных сетях и т.д. в общественных местах следует опасаться распространения таких деструктивных религиозных течений.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"Возбуждение религиозной вражды, пропаганда экстремизма и терроризма на Интернет ресурсах»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00434"/>
            <a:ext cx="3257600" cy="3242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" t="13682" r="3938" b="25920"/>
          <a:stretch/>
        </p:blipFill>
        <p:spPr bwMode="auto">
          <a:xfrm>
            <a:off x="167058" y="3645022"/>
            <a:ext cx="5416704" cy="2753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354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4102" y="404664"/>
            <a:ext cx="8229600" cy="763052"/>
          </a:xfrm>
        </p:spPr>
        <p:txBody>
          <a:bodyPr>
            <a:normAutofit fontScale="90000"/>
          </a:bodyPr>
          <a:lstStyle/>
          <a:p>
            <a:pPr algn="ctr"/>
            <a:r>
              <a:rPr lang="kk-KZ" sz="270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Мер</a:t>
            </a:r>
            <a:r>
              <a:rPr lang="kk-KZ" sz="2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оприятие по правилам и инструктажу поведения при чрезвычайных ситуациях  </a:t>
            </a:r>
            <a:endParaRPr lang="ru-RU" sz="27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34324" r="38842" b="21906"/>
          <a:stretch/>
        </p:blipFill>
        <p:spPr bwMode="auto">
          <a:xfrm>
            <a:off x="238757" y="1340768"/>
            <a:ext cx="3950805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7" t="33558" r="38960" b="21648"/>
          <a:stretch/>
        </p:blipFill>
        <p:spPr bwMode="auto">
          <a:xfrm>
            <a:off x="280209" y="3611868"/>
            <a:ext cx="3950805" cy="219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1" t="33557" r="38960" b="21649"/>
          <a:stretch/>
        </p:blipFill>
        <p:spPr bwMode="auto">
          <a:xfrm>
            <a:off x="4608902" y="1340768"/>
            <a:ext cx="3742609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t="34911" r="38462" b="22211"/>
          <a:stretch/>
        </p:blipFill>
        <p:spPr bwMode="auto">
          <a:xfrm>
            <a:off x="4608902" y="3645534"/>
            <a:ext cx="3742609" cy="212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351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9006"/>
            <a:ext cx="8229600" cy="796950"/>
          </a:xfrm>
        </p:spPr>
        <p:txBody>
          <a:bodyPr>
            <a:normAutofit/>
          </a:bodyPr>
          <a:lstStyle/>
          <a:p>
            <a:pPr algn="ctr"/>
            <a:r>
              <a:rPr lang="kk-KZ" sz="240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Дебаты</a:t>
            </a:r>
            <a:endParaRPr lang="ru-RU" sz="24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0" r="11106"/>
          <a:stretch/>
        </p:blipFill>
        <p:spPr bwMode="auto">
          <a:xfrm>
            <a:off x="25760" y="1340768"/>
            <a:ext cx="4678897" cy="3426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s://uigps.ru/userfls/news/large/8504_fullsizerender-30-09-20-03-19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736"/>
            <a:ext cx="3572168" cy="2560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0" b="-3511"/>
          <a:stretch/>
        </p:blipFill>
        <p:spPr bwMode="auto">
          <a:xfrm>
            <a:off x="3923928" y="3861048"/>
            <a:ext cx="4968552" cy="3090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717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55130" y="1772816"/>
            <a:ext cx="3291197" cy="922114"/>
          </a:xfrm>
        </p:spPr>
        <p:txBody>
          <a:bodyPr>
            <a:noAutofit/>
          </a:bodyPr>
          <a:lstStyle/>
          <a:p>
            <a:pPr algn="ctr"/>
            <a:r>
              <a:rPr lang="kk-KZ" sz="240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Всего имеется </a:t>
            </a:r>
            <a:r>
              <a:rPr lang="ru-RU" sz="240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42 камер, из них наружного наблюдения-13 внутреннего наблюдения-29</a:t>
            </a:r>
            <a:endParaRPr lang="ru-RU" sz="24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5" r="6621" b="5505"/>
          <a:stretch/>
        </p:blipFill>
        <p:spPr bwMode="auto">
          <a:xfrm>
            <a:off x="5784367" y="3819173"/>
            <a:ext cx="3235901" cy="272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" t="8965" b="20332"/>
          <a:stretch/>
        </p:blipFill>
        <p:spPr bwMode="auto">
          <a:xfrm>
            <a:off x="0" y="3428127"/>
            <a:ext cx="5463870" cy="311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r="8537" b="6560"/>
          <a:stretch/>
        </p:blipFill>
        <p:spPr bwMode="auto">
          <a:xfrm>
            <a:off x="5784367" y="1081281"/>
            <a:ext cx="3212788" cy="270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116632"/>
            <a:ext cx="3453253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1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Видеокамеры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4" t="47037" r="17478"/>
          <a:stretch/>
        </p:blipFill>
        <p:spPr bwMode="auto">
          <a:xfrm>
            <a:off x="179512" y="1156928"/>
            <a:ext cx="2650732" cy="198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124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56232"/>
            <a:ext cx="5338936" cy="922114"/>
          </a:xfrm>
        </p:spPr>
        <p:txBody>
          <a:bodyPr>
            <a:noAutofit/>
          </a:bodyPr>
          <a:lstStyle/>
          <a:p>
            <a:pPr algn="ctr"/>
            <a:r>
              <a:rPr lang="kk-KZ" sz="360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Сигнал </a:t>
            </a:r>
            <a:r>
              <a:rPr lang="kk-KZ" sz="36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оповещения</a:t>
            </a:r>
            <a:endParaRPr lang="ru-RU" sz="36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4032448" cy="5373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08" y="1844824"/>
            <a:ext cx="4537746" cy="3405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285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188640"/>
            <a:ext cx="6923112" cy="562074"/>
          </a:xfrm>
        </p:spPr>
        <p:txBody>
          <a:bodyPr>
            <a:normAutofit fontScale="90000"/>
          </a:bodyPr>
          <a:lstStyle/>
          <a:p>
            <a:r>
              <a:rPr lang="kk-KZ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Главный вход и турникет</a:t>
            </a:r>
            <a:endParaRPr lang="ru-RU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96752"/>
            <a:ext cx="6409234" cy="4809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360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35772"/>
            <a:ext cx="5907868" cy="648072"/>
          </a:xfrm>
        </p:spPr>
        <p:txBody>
          <a:bodyPr>
            <a:normAutofit/>
          </a:bodyPr>
          <a:lstStyle/>
          <a:p>
            <a:pPr algn="ctr"/>
            <a:r>
              <a:rPr lang="kk-KZ" sz="320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Дополнительные выходы</a:t>
            </a:r>
            <a:endParaRPr lang="ru-RU" sz="32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72" y="968826"/>
            <a:ext cx="1855127" cy="2653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1" t="12810" r="20684" b="12970"/>
          <a:stretch/>
        </p:blipFill>
        <p:spPr bwMode="auto">
          <a:xfrm>
            <a:off x="3491880" y="968826"/>
            <a:ext cx="1800200" cy="2653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60" b="15965"/>
          <a:stretch/>
        </p:blipFill>
        <p:spPr bwMode="auto">
          <a:xfrm>
            <a:off x="6372200" y="968826"/>
            <a:ext cx="1656185" cy="2653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t="15583"/>
          <a:stretch/>
        </p:blipFill>
        <p:spPr bwMode="auto">
          <a:xfrm>
            <a:off x="1979712" y="3789040"/>
            <a:ext cx="1936844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t="13355" r="15269"/>
          <a:stretch/>
        </p:blipFill>
        <p:spPr bwMode="auto">
          <a:xfrm>
            <a:off x="4860032" y="3855662"/>
            <a:ext cx="1800200" cy="2741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844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7664" y="-99392"/>
            <a:ext cx="8229600" cy="1143000"/>
          </a:xfrm>
        </p:spPr>
        <p:txBody>
          <a:bodyPr>
            <a:normAutofit/>
          </a:bodyPr>
          <a:lstStyle/>
          <a:p>
            <a:r>
              <a:rPr lang="kk-KZ" sz="440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Стенд</a:t>
            </a:r>
            <a:endParaRPr lang="ru-RU" sz="44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4" t="3594" r="9170" b="6189"/>
          <a:stretch/>
        </p:blipFill>
        <p:spPr bwMode="auto">
          <a:xfrm>
            <a:off x="1187624" y="908720"/>
            <a:ext cx="7421286" cy="5696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253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4690864" cy="56207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План эвакуации </a:t>
            </a:r>
            <a:r>
              <a:rPr lang="kk-KZ" sz="240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І этаж</a:t>
            </a:r>
            <a:endParaRPr lang="ru-RU" sz="24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5" t="40512" r="15970" b="16232"/>
          <a:stretch/>
        </p:blipFill>
        <p:spPr bwMode="auto">
          <a:xfrm>
            <a:off x="467544" y="908720"/>
            <a:ext cx="4073239" cy="2337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6" t="41161" r="16032" b="14491"/>
          <a:stretch/>
        </p:blipFill>
        <p:spPr bwMode="auto">
          <a:xfrm>
            <a:off x="4716016" y="908720"/>
            <a:ext cx="4032448" cy="2337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260648"/>
            <a:ext cx="3528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План эвакуации І</a:t>
            </a:r>
            <a:r>
              <a:rPr lang="kk-KZ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 этаж</a:t>
            </a:r>
            <a:endParaRPr lang="ru-RU" sz="24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7" t="30145" r="14322" b="32500"/>
          <a:stretch/>
        </p:blipFill>
        <p:spPr bwMode="auto">
          <a:xfrm rot="10800000">
            <a:off x="2041185" y="4149080"/>
            <a:ext cx="4999195" cy="2543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43808" y="3613666"/>
            <a:ext cx="3648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План эвакуации І</a:t>
            </a:r>
            <a:r>
              <a:rPr lang="kk-KZ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ІІ этаж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41460" y="4156529"/>
            <a:ext cx="498920" cy="8830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689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kk-KZ" sz="27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Паспорт и </a:t>
            </a:r>
            <a:r>
              <a:rPr lang="kk-KZ" sz="270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приказ о создании комиссии по антитеррористической защищенности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826" r="25000" b="7681"/>
          <a:stretch/>
        </p:blipFill>
        <p:spPr bwMode="auto">
          <a:xfrm>
            <a:off x="4932040" y="1268760"/>
            <a:ext cx="3609653" cy="523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1" y="1234213"/>
            <a:ext cx="3579303" cy="5131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792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536353"/>
            <a:ext cx="8229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План проведения инструктажей и занятий по</a:t>
            </a:r>
            <a:br>
              <a:rPr lang="ru-RU" sz="27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обеспечению антитеррористической защищенности</a:t>
            </a:r>
            <a:r>
              <a:rPr lang="ru-RU" b="0" dirty="0">
                <a:effectLst/>
              </a:rPr>
              <a:t/>
            </a:r>
            <a:br>
              <a:rPr lang="ru-RU" b="0" dirty="0">
                <a:effectLst/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01982"/>
            <a:ext cx="3602520" cy="5082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01983"/>
            <a:ext cx="3672408" cy="508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4775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422</TotalTime>
  <Words>224</Words>
  <Application>Microsoft Office PowerPoint</Application>
  <PresentationFormat>Экран (4:3)</PresentationFormat>
  <Paragraphs>19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Открытая</vt:lpstr>
      <vt:lpstr>Презентация PowerPoint</vt:lpstr>
      <vt:lpstr>Всего имеется 42 камер, из них наружного наблюдения-13 внутреннего наблюдения-29</vt:lpstr>
      <vt:lpstr>Сигнал оповещения</vt:lpstr>
      <vt:lpstr>Главный вход и турникет</vt:lpstr>
      <vt:lpstr>Дополнительные выходы</vt:lpstr>
      <vt:lpstr>                 Стенд</vt:lpstr>
      <vt:lpstr>План эвакуации І этаж</vt:lpstr>
      <vt:lpstr>Паспорт и приказ о создании комиссии по антитеррористической защищенности </vt:lpstr>
      <vt:lpstr>План проведения инструктажей и занятий по обеспечению антитеррористической защищенности </vt:lpstr>
      <vt:lpstr>«Скажи экстремизму - Нет!»</vt:lpstr>
      <vt:lpstr>"Возбуждение религиозной вражды, пропаганда экстремизма и терроризма на Интернет ресурсах»</vt:lpstr>
      <vt:lpstr>Мероприятие по правилам и инструктажу поведения при чрезвычайных ситуациях  </vt:lpstr>
      <vt:lpstr>Дебаты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21</cp:revision>
  <dcterms:created xsi:type="dcterms:W3CDTF">2022-02-27T15:51:05Z</dcterms:created>
  <dcterms:modified xsi:type="dcterms:W3CDTF">2022-03-31T04:48:38Z</dcterms:modified>
</cp:coreProperties>
</file>