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2" r:id="rId8"/>
    <p:sldId id="263" r:id="rId9"/>
    <p:sldId id="265" r:id="rId10"/>
    <p:sldId id="269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14F9-488B-45AD-BF6D-4B8DEE4A15C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E8E9-B6E3-43A5-8CDF-7F5FA21603F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14F9-488B-45AD-BF6D-4B8DEE4A15C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E8E9-B6E3-43A5-8CDF-7F5FA2160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14F9-488B-45AD-BF6D-4B8DEE4A15C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E8E9-B6E3-43A5-8CDF-7F5FA2160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14F9-488B-45AD-BF6D-4B8DEE4A15C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E8E9-B6E3-43A5-8CDF-7F5FA21603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14F9-488B-45AD-BF6D-4B8DEE4A15C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E8E9-B6E3-43A5-8CDF-7F5FA2160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14F9-488B-45AD-BF6D-4B8DEE4A15C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E8E9-B6E3-43A5-8CDF-7F5FA21603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14F9-488B-45AD-BF6D-4B8DEE4A15C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E8E9-B6E3-43A5-8CDF-7F5FA21603F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14F9-488B-45AD-BF6D-4B8DEE4A15C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E8E9-B6E3-43A5-8CDF-7F5FA2160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14F9-488B-45AD-BF6D-4B8DEE4A15C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E8E9-B6E3-43A5-8CDF-7F5FA2160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14F9-488B-45AD-BF6D-4B8DEE4A15C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E8E9-B6E3-43A5-8CDF-7F5FA21603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14F9-488B-45AD-BF6D-4B8DEE4A15C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4E8E9-B6E3-43A5-8CDF-7F5FA21603F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5D14F9-488B-45AD-BF6D-4B8DEE4A15CD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DA4E8E9-B6E3-43A5-8CDF-7F5FA21603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24744"/>
            <a:ext cx="255428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69430" y="548680"/>
            <a:ext cx="5239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/>
              <a:t>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«Байқадам жалпы білім беретін мектебі» КММ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75519" y="2568675"/>
            <a:ext cx="259228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Тәрбиесіз берілген білім </a:t>
            </a:r>
            <a:r>
              <a:rPr lang="kk-KZ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                                                                                                                                                       адамзаттың </a:t>
            </a:r>
            <a:r>
              <a:rPr lang="kk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қас жауы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	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Әл-Фараби)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85663" y="40767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dirty="0"/>
              <a:t> 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 тәжірибесіндегі  білім                  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алушының  оқу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сауаттылығын                                                                                              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 құндылықтармен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ұштастыру»                                                                                                             коучингі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54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Лингафон9\Desktop\e9ec7f99-9334-4777-9654-dd1fd4be3c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965997" cy="3677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Лингафон9\Desktop\268bede6-bec7-415b-b246-164a8f343ca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744416" cy="37113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27584" y="404664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«Шығармашылық ойдың жемісі» тәжірибе алмасу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(қазақ тілі мен әдебиеті пәні мұғалімдері)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5733256"/>
            <a:ext cx="7200800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Нәтижесі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педагогтар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эссе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жазудың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өлшемдерін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ұсынды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451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697" y="1173769"/>
            <a:ext cx="2057400" cy="27432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063" y="1173769"/>
            <a:ext cx="2057400" cy="274320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09208" y="172643"/>
            <a:ext cx="7272808" cy="808085"/>
          </a:xfrm>
        </p:spPr>
        <p:txBody>
          <a:bodyPr/>
          <a:lstStyle/>
          <a:p>
            <a:pPr marL="0" indent="0" algn="ctr">
              <a:buNone/>
            </a:pPr>
            <a:r>
              <a:rPr lang="kk-K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«Ұлттық құндылық - тәрбие көзі» 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тәжірибе алмасу 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user\Downloads\WhatsApp Image 2022-03-29 at 11.46.1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95" y="1196752"/>
            <a:ext cx="210623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67" y="4221088"/>
            <a:ext cx="2160240" cy="23968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63888" y="4250107"/>
            <a:ext cx="540060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Мақсаты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ұлттық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құндылықтардың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үдерістерінде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үздіксіз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тиімді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берілуі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5334220"/>
            <a:ext cx="5400599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Нәтижесі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алушы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заманауи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креативті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дағдыны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қалыптастырады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ұлттық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құндылықтарды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меңгерген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орта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қалыптасады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049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04624" y="203462"/>
            <a:ext cx="7175351" cy="86409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Пікір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алмасу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(Рефлексия)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26" y="1317604"/>
            <a:ext cx="2052074" cy="2255413"/>
          </a:xfrm>
          <a:prstGeom prst="rect">
            <a:avLst/>
          </a:prstGeom>
        </p:spPr>
      </p:pic>
      <p:pic>
        <p:nvPicPr>
          <p:cNvPr id="5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46" y="1317604"/>
            <a:ext cx="1743507" cy="2255412"/>
          </a:xfrm>
          <a:prstGeom prst="rect">
            <a:avLst/>
          </a:prstGeom>
        </p:spPr>
      </p:pic>
      <p:pic>
        <p:nvPicPr>
          <p:cNvPr id="6" name="Объект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34" y="4234512"/>
            <a:ext cx="2902812" cy="22093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4" y="4286535"/>
            <a:ext cx="3690911" cy="21052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676" y="1317604"/>
            <a:ext cx="2239498" cy="234419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131840" y="3778393"/>
            <a:ext cx="263424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Назарларыңызға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рахмет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970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8136904" cy="5649808"/>
          </a:xfrm>
        </p:spPr>
        <p:txBody>
          <a:bodyPr/>
          <a:lstStyle/>
          <a:p>
            <a:pPr marL="45720" indent="0">
              <a:buNone/>
            </a:pPr>
            <a:r>
              <a:rPr lang="kk-K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 </a:t>
            </a:r>
            <a:r>
              <a:rPr lang="kk-K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эссе жазудағы оқу сауаттылығының әдебін талдау;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kk-KZ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кітапхана </a:t>
            </a:r>
            <a:r>
              <a:rPr lang="kk-K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қызметінің цифрлық әлемінде алатын орны;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kk-KZ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 </a:t>
            </a:r>
            <a:r>
              <a:rPr lang="kk-K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құндылықтардың оқу үдерістерінде үздіксіз тиімді берілуі.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68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3228277"/>
              </p:ext>
            </p:extLst>
          </p:nvPr>
        </p:nvGraphicFramePr>
        <p:xfrm>
          <a:off x="1143000" y="1097756"/>
          <a:ext cx="7605464" cy="385011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1166"/>
                <a:gridCol w="893578"/>
                <a:gridCol w="2952328"/>
                <a:gridCol w="2016224"/>
                <a:gridCol w="1512168"/>
              </a:tblGrid>
              <a:tr h="436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Уақыты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Іс-шаралардың тақырыбы мен мазмұны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Жауапты  мұғалімдер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Өткізілетін орны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</a:tr>
              <a:tr h="290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 </a:t>
                      </a:r>
                      <a:r>
                        <a:rPr lang="ru-RU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Психологиялық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ахуал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ұйымдастыру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кезеңі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Күнбазарова Ж.Р.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Бейсенбаева А.Г.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</a:tr>
              <a:tr h="581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 </a:t>
                      </a:r>
                      <a:r>
                        <a:rPr lang="kk-KZ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«Шығармашылық ойдың жемісі» тәжірибе алмасу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(қазақ тілі мен әдебиеті пәні мұғалімдері)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Жабагина Л. Т.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Нургалиева Л.А.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Ахметбкова Ұ.Қ.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 зал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</a:tr>
              <a:tr h="436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kk-KZ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 </a:t>
                      </a:r>
                      <a:r>
                        <a:rPr lang="kk-KZ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«Цифрлық әлем және  кітап»  тәжірибе алмасу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(бастауыш  мұғалімдері)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Бисолтан 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Зейнуллаева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Н.М. </a:t>
                      </a:r>
                      <a:r>
                        <a:rPr lang="ru-RU" sz="1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endParaRPr lang="ru-RU" sz="1400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Бастауыш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сынып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мұғалімдері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 зал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</a:tr>
              <a:tr h="436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kk-KZ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 </a:t>
                      </a:r>
                      <a:r>
                        <a:rPr lang="kk-KZ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«Ұлттық құндылық - тәрбие көзі»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тәжірибе алмасу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Жангир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Алтынова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А.М.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Саганаева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К.К.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 зал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</a:tr>
              <a:tr h="4363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kk-KZ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kk-KZ" sz="14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(дөңгелек үстел)  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Майкенова М.К.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Мизамова А.К.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 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522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979712" y="116632"/>
            <a:ext cx="4752528" cy="897281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ахуал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45720" indent="0"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8" name="Объект 1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17" y="1119556"/>
            <a:ext cx="2709646" cy="2156481"/>
          </a:xfrm>
        </p:spPr>
      </p:pic>
      <p:pic>
        <p:nvPicPr>
          <p:cNvPr id="3074" name="Picture 2" descr="C:\Users\user\Downloads\WhatsApp Image 2022-03-29 at 10.47.0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994" y="1172614"/>
            <a:ext cx="2573322" cy="215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WhatsApp Image 2022-03-29 at 10.47.02 (1)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0" b="10201"/>
          <a:stretch/>
        </p:blipFill>
        <p:spPr bwMode="auto">
          <a:xfrm>
            <a:off x="6404647" y="1127220"/>
            <a:ext cx="2199801" cy="219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ownloads\WhatsApp Image 2022-03-29 at 10.46.50 (2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29" y="3877320"/>
            <a:ext cx="1591014" cy="196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ownloads\WhatsApp Image 2022-03-29 at 10.46.49 (1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27" y="3887412"/>
            <a:ext cx="1611673" cy="195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ownloads\WhatsApp Image 2022-03-29 at 10.46.46 (1)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515" y="3863207"/>
            <a:ext cx="1576968" cy="198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17135" y="6389089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Жауапты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мектеп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психологтары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Күнбазарова Ж.Р.,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Бейсенбаева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А.Г.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58358" y="3381681"/>
            <a:ext cx="21436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Сәлемтесу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әдісі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4110" y="5980314"/>
            <a:ext cx="2792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Құпия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сыйлық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әдісі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479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548681"/>
            <a:ext cx="7175351" cy="72008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Ыстық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картоп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1"/>
            <a:ext cx="1863938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1" y="1287017"/>
            <a:ext cx="1705015" cy="2316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655" y="1301291"/>
            <a:ext cx="1706490" cy="228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588" y="3861048"/>
            <a:ext cx="1970010" cy="25439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61048"/>
            <a:ext cx="1930524" cy="25439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466532" y="4486689"/>
            <a:ext cx="2190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Төрт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қадам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алға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әдісі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458" y="1287018"/>
            <a:ext cx="1714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81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85" y="827549"/>
            <a:ext cx="1380387" cy="244476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46" y="866278"/>
            <a:ext cx="1488176" cy="2458597"/>
          </a:xfrm>
        </p:spPr>
      </p:pic>
      <p:pic>
        <p:nvPicPr>
          <p:cNvPr id="4098" name="Picture 2" descr="C:\Users\user\Downloads\WhatsApp Image 2022-03-29 at 10.46.4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442" y="839006"/>
            <a:ext cx="1404484" cy="248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wnloads\WhatsApp Image 2022-03-29 at 10.46.38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646" y="840905"/>
            <a:ext cx="1410325" cy="248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16030" y="271863"/>
            <a:ext cx="29961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Инстограмм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 фота шоу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1845" y="3490027"/>
            <a:ext cx="4024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Көкпекті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ТЖББ 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мектебінің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ұстаздары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3" r="5753"/>
          <a:stretch/>
        </p:blipFill>
        <p:spPr>
          <a:xfrm>
            <a:off x="7413882" y="878265"/>
            <a:ext cx="1380387" cy="24583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93293" y="6294448"/>
            <a:ext cx="3883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Байқадам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ЖББ  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метебінің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ұатаздары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" t="7329" r="6069" b="7802"/>
          <a:stretch/>
        </p:blipFill>
        <p:spPr>
          <a:xfrm>
            <a:off x="1043608" y="4012442"/>
            <a:ext cx="1588767" cy="22951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r="2401"/>
          <a:stretch/>
        </p:blipFill>
        <p:spPr>
          <a:xfrm>
            <a:off x="6438044" y="3968694"/>
            <a:ext cx="1590340" cy="2338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t="11177" r="5392"/>
          <a:stretch/>
        </p:blipFill>
        <p:spPr>
          <a:xfrm>
            <a:off x="3684588" y="3996602"/>
            <a:ext cx="1711821" cy="228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4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40" y="1134579"/>
            <a:ext cx="1959682" cy="199264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624" y="1134579"/>
            <a:ext cx="2053113" cy="2025097"/>
          </a:xfrm>
        </p:spPr>
      </p:pic>
      <p:pic>
        <p:nvPicPr>
          <p:cNvPr id="6146" name="Picture 2" descr="C:\Users\user\Downloads\WhatsApp Image 2022-03-29 at 10.42.4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42" y="1134579"/>
            <a:ext cx="2059842" cy="202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ownloads\WhatsApp Image 2022-03-29 at 10.42.18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75" y="1134579"/>
            <a:ext cx="1879092" cy="202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ownloads\WhatsApp Image 2022-03-29 at 10.47.54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34" y="4142017"/>
            <a:ext cx="2031690" cy="187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87624" y="118917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«Цифрлық әлем және  кітап»  тәжірибе алмасу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коучингі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ағашы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(бастауыш 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мұғалімдері)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C:\Users\user\Downloads\WhatsApp Image 2022-03-29 at 10.42.56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555" y="4142017"/>
            <a:ext cx="2020780" cy="187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user\Downloads\WhatsApp Image 2022-03-29 at 11.39.17 (1)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122" y="4142017"/>
            <a:ext cx="2376265" cy="189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3676" y="3257171"/>
            <a:ext cx="7216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Ұйымдастырушы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Байқадам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ЖББМ»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ұстаздары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Бисолтан А.,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Зейнуллаева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Н.М.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астауыш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6211669"/>
            <a:ext cx="6362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Қатысқан мектеп мұғалімдері: «Көкпекті ЖББ тірек мектебі», «Ә.Марғұлан ЖББ мектебі», «Сартөбе негізгі мектебі».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99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WhatsApp Image 2022-03-29 at 11.41.25 (1)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436" t="-223288" r="519436" b="223288"/>
          <a:stretch/>
        </p:blipFill>
        <p:spPr bwMode="auto">
          <a:xfrm>
            <a:off x="1143000" y="-2667000"/>
            <a:ext cx="1215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ownloads\WhatsApp Image 2022-03-29 at 11.41.25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798" y="375794"/>
            <a:ext cx="2195306" cy="261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ownloads\WhatsApp Image 2022-03-29 at 11.39.16 (2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328" y="375792"/>
            <a:ext cx="2209088" cy="25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32852" y="3153171"/>
            <a:ext cx="40154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Тәжірибе алмасу алаңы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3907467"/>
            <a:ext cx="3555001" cy="106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Мақсаты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кітапхана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қызметінің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цифлық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әлемінде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алатын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орны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4742" y="5325662"/>
            <a:ext cx="2975488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Нәтижесі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алушы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өзіндік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ойларын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тәжірибеде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қолданады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69" y="3413544"/>
            <a:ext cx="2398387" cy="26653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5" y="3302182"/>
            <a:ext cx="2229301" cy="2857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75" y="375793"/>
            <a:ext cx="2229301" cy="261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43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31520"/>
            <a:ext cx="3348038" cy="2328188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639" y="742437"/>
            <a:ext cx="3346450" cy="2316080"/>
          </a:xfrm>
        </p:spPr>
      </p:pic>
      <p:pic>
        <p:nvPicPr>
          <p:cNvPr id="9218" name="Picture 2" descr="C:\Users\user\Downloads\WhatsApp Image 2022-03-29 at 11.49.2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37" y="3864049"/>
            <a:ext cx="3113443" cy="244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4200717"/>
            <a:ext cx="4680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пәні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Жабагина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 Т.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Нургалиева Л.А.</a:t>
            </a:r>
          </a:p>
          <a:p>
            <a:pPr>
              <a:spcAft>
                <a:spcPts val="0"/>
              </a:spcAft>
            </a:pP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Ахметбкова Ұ.Қ.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44684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Эссе жазудың тиімді жолдары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98031" y="3320281"/>
            <a:ext cx="647956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Мақсаты: 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эссе жазудағы оқу сауаттылығының әдебін талдау;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5395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216</TotalTime>
  <Words>397</Words>
  <Application>Microsoft Office PowerPoint</Application>
  <PresentationFormat>Экран (4:3)</PresentationFormat>
  <Paragraphs>91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«Ыстық картоп» жаттығу әдісі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«Ұлттық құндылық - тәрбие көзі»   тәжірибе алмасу  </vt:lpstr>
      <vt:lpstr>Пікір алмасу  (Рефлексия)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Айнагуль</cp:lastModifiedBy>
  <cp:revision>21</cp:revision>
  <dcterms:created xsi:type="dcterms:W3CDTF">2022-03-29T05:00:09Z</dcterms:created>
  <dcterms:modified xsi:type="dcterms:W3CDTF">2022-04-20T03:42:52Z</dcterms:modified>
</cp:coreProperties>
</file>