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iseitova22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aiseitova22@mail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(87213447552)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hlinkClick r:id="rId2"/>
              </a:rPr>
              <a:t>baiseitova22@mail.ru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.09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04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.10.2022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404664"/>
            <a:ext cx="669674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(87213447552) эл.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baiseitova22@mail.ru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Учитель математики – 5 часов ( русский язык обучения)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Учитель информатики –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часов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( русский язык обучения)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Учитель географии – 12 часов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( русский язык обучения)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– 12часов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(русский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язык обучения) </a:t>
            </a: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Учитель естестовознании – 3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часа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(русский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Учитель казахского языка и литературы – 11 часов </a:t>
            </a:r>
            <a:endParaRPr lang="kk-K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762000"/>
            <a:ext cx="875665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35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a7bed236-1d13-4aa5-8efc-8847e29dae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63" b="24207"/>
          <a:stretch/>
        </p:blipFill>
        <p:spPr bwMode="auto">
          <a:xfrm>
            <a:off x="300304" y="1052736"/>
            <a:ext cx="8843696" cy="36457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465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</TotalTime>
  <Words>421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АХАТ</cp:lastModifiedBy>
  <cp:revision>11</cp:revision>
  <dcterms:created xsi:type="dcterms:W3CDTF">2022-08-09T17:41:12Z</dcterms:created>
  <dcterms:modified xsi:type="dcterms:W3CDTF">2022-09-26T16:02:46Z</dcterms:modified>
</cp:coreProperties>
</file>