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0" r:id="rId8"/>
    <p:sldId id="267" r:id="rId9"/>
    <p:sldId id="271" r:id="rId10"/>
    <p:sldId id="276" r:id="rId11"/>
    <p:sldId id="257" r:id="rId12"/>
    <p:sldId id="269" r:id="rId13"/>
    <p:sldId id="277" r:id="rId14"/>
    <p:sldId id="268" r:id="rId15"/>
    <p:sldId id="275" r:id="rId16"/>
    <p:sldId id="272" r:id="rId17"/>
    <p:sldId id="261" r:id="rId18"/>
    <p:sldId id="258" r:id="rId19"/>
    <p:sldId id="273" r:id="rId20"/>
    <p:sldId id="259" r:id="rId21"/>
    <p:sldId id="274" r:id="rId2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54E32D-862B-F609-FF53-F6EE8864A0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7023709-2D08-B1FF-FAEC-0A9B36118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4107EB0-E1E6-C3AA-D3B0-054FDD14A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DEB9-4BDC-4A8F-8EB3-D86758EC86A5}" type="datetimeFigureOut">
              <a:rPr lang="x-none" smtClean="0"/>
              <a:t>28.10.2022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544188B-7C2B-F267-538C-14F2231C1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EAD8B66-91FC-6CFD-469C-DD087FA82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0FFD-681C-4982-A9B9-B84047911EE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31751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587671D-0AD3-5F09-67C3-7330226FF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458577B-1EE2-F258-8798-C2D1A95EF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A7CE208-04A6-AB1C-79BE-9E51573F9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DEB9-4BDC-4A8F-8EB3-D86758EC86A5}" type="datetimeFigureOut">
              <a:rPr lang="x-none" smtClean="0"/>
              <a:t>28.10.2022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7E56B1F-9A1B-0805-641A-8524AAD6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0E96EA3-5781-1BC2-102A-65E63BC74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0FFD-681C-4982-A9B9-B84047911EE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5652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DE64B30-ABEA-9875-99AC-C51B46B01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A148503-8DF6-05F9-2041-8DCA920BF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3CC9E6B-F623-D270-0F49-B340C0502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DEB9-4BDC-4A8F-8EB3-D86758EC86A5}" type="datetimeFigureOut">
              <a:rPr lang="x-none" smtClean="0"/>
              <a:t>28.10.2022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CE1C60F-C804-2BAB-DC3C-9A57D3E12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9EBD4AB-3F72-196B-65C3-53BCB2C9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0FFD-681C-4982-A9B9-B84047911EE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5352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7C8A89-36E1-5225-2026-15BF40A62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112432E-9E26-C961-8828-1C3C14E17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4E1E0B9-BD8C-5AED-C1FE-CEA9A2B44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DEB9-4BDC-4A8F-8EB3-D86758EC86A5}" type="datetimeFigureOut">
              <a:rPr lang="x-none" smtClean="0"/>
              <a:t>28.10.2022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A0FB065-9FEC-94A7-F0AE-EF3F12576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752058F-7605-BF36-8439-C595B9170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0FFD-681C-4982-A9B9-B84047911EE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4990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DFBFF3-7AB7-4190-4F63-19DF25B91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65D8C71-1CAA-941E-876A-A0CB14825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9FFE6D3-FE4B-AF77-B4D7-325142DAD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DEB9-4BDC-4A8F-8EB3-D86758EC86A5}" type="datetimeFigureOut">
              <a:rPr lang="x-none" smtClean="0"/>
              <a:t>28.10.2022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4A4DD8F-3D6F-958B-8BF5-2547B34EF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5E5941F-EEC5-5791-99DC-86E94271D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0FFD-681C-4982-A9B9-B84047911EE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8571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E4DF23-9258-5A53-2C0B-2CC9F9730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3145251-5965-DDAA-F8FA-7E93462129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56D3535-06AE-FC9A-0F93-F9B37EE56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B5DCCD1-32E6-9BEA-1FDC-0367CAA3E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DEB9-4BDC-4A8F-8EB3-D86758EC86A5}" type="datetimeFigureOut">
              <a:rPr lang="x-none" smtClean="0"/>
              <a:t>28.10.2022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2A4C0C5-C2DA-3148-5A32-A8C67EE30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B6FB1EE-2B54-CD4F-31A8-5C2FFF62E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0FFD-681C-4982-A9B9-B84047911EE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158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8980B9-61CD-4557-251C-D3BB0306F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BC96648-F7F3-6304-B469-18FDAB6BC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07DC892-A875-8ED3-3022-5299082BE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AE774E2-E202-1B0A-8462-9799DD57B0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AFA30EE-30F0-756C-3957-1964EF2C3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058C17B-B5C7-91A1-D212-EA6B04436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DEB9-4BDC-4A8F-8EB3-D86758EC86A5}" type="datetimeFigureOut">
              <a:rPr lang="x-none" smtClean="0"/>
              <a:t>28.10.2022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D73CD0C5-243B-B6DF-EE94-0568695BA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86E4DC9B-3F72-E52C-66A5-BFACA4765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0FFD-681C-4982-A9B9-B84047911EE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8317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C95AFBF-AA23-99A8-2E4D-89B8AACB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96B4500-314F-9F6B-4E09-91AB770AB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DEB9-4BDC-4A8F-8EB3-D86758EC86A5}" type="datetimeFigureOut">
              <a:rPr lang="x-none" smtClean="0"/>
              <a:t>28.10.2022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DF36B99-9AAF-0DA8-F9E6-DAE103A68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D0DBAFA-673B-0124-5091-9BB1650F2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0FFD-681C-4982-A9B9-B84047911EE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83038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72579F31-9ED2-4796-59B2-82A394B26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DEB9-4BDC-4A8F-8EB3-D86758EC86A5}" type="datetimeFigureOut">
              <a:rPr lang="x-none" smtClean="0"/>
              <a:t>28.10.2022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95966566-D8DF-2805-B7CB-4577CFCB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DF66AFC-C7F3-80BE-CD66-8E1A6CE96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0FFD-681C-4982-A9B9-B84047911EE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677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D169A3-1773-AD32-87D9-A27F465D3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7C7024E-A5F1-871D-03BA-B5DECFF6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B976DD2-08FC-03EB-C201-5EEAE4856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39C17C4-DBA6-0296-8B77-A4FB296A1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DEB9-4BDC-4A8F-8EB3-D86758EC86A5}" type="datetimeFigureOut">
              <a:rPr lang="x-none" smtClean="0"/>
              <a:t>28.10.2022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F07784D-8735-1024-E075-86ED84205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D1FC497-5AA5-6CF7-84F9-11DC25E81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0FFD-681C-4982-A9B9-B84047911EE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15794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20C4A5C-9F14-0D3E-3D90-E94FB76F2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76175073-30A1-E973-C11E-316314A24F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7DD8E16-A95C-02EF-53BB-6F8CFBC068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5E45B2D-5051-97E5-387A-91732C145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DEB9-4BDC-4A8F-8EB3-D86758EC86A5}" type="datetimeFigureOut">
              <a:rPr lang="x-none" smtClean="0"/>
              <a:t>28.10.2022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44CFD6B-EB43-B17F-EF65-20DC53197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C34CFC8-F112-40C5-27D4-53F8C7092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0FFD-681C-4982-A9B9-B84047911EE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84960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B24997-0546-62F2-DC9C-1201CD43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9763C11-7E4C-13B1-ED9A-45B17C23D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9A1F12E-A78F-A7DA-86F4-FB3509B6F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5DEB9-4BDC-4A8F-8EB3-D86758EC86A5}" type="datetimeFigureOut">
              <a:rPr lang="x-none" smtClean="0"/>
              <a:t>28.10.2022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FA4A909-D7D6-A63D-EED5-1D57DC383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CEE97E6-9BE3-4DD2-E8E3-5B4134211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50FFD-681C-4982-A9B9-B84047911EE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275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D8C63D-E78B-57D5-35C2-2BA131553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9675" y="294482"/>
            <a:ext cx="9144000" cy="23876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err="1" smtClean="0">
                <a:solidFill>
                  <a:srgbClr val="0070C0"/>
                </a:solidFill>
              </a:rPr>
              <a:t>Мектеп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кітапханасы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544059B-BDB9-1494-85A0-4B7D7FBD58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655762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2022-2023 </a:t>
            </a:r>
            <a:r>
              <a:rPr lang="ru-RU" dirty="0" err="1" smtClean="0">
                <a:solidFill>
                  <a:srgbClr val="002060"/>
                </a:solidFill>
              </a:rPr>
              <a:t>оқу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жылы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1 </a:t>
            </a:r>
            <a:r>
              <a:rPr lang="ru-RU" dirty="0" err="1" smtClean="0">
                <a:solidFill>
                  <a:srgbClr val="002060"/>
                </a:solidFill>
              </a:rPr>
              <a:t>тоқсан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x-none" dirty="0">
              <a:solidFill>
                <a:srgbClr val="002060"/>
              </a:solidFill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99372F79-C584-329A-2CF6-844324EA467B}"/>
              </a:ext>
            </a:extLst>
          </p:cNvPr>
          <p:cNvSpPr txBox="1">
            <a:spLocks/>
          </p:cNvSpPr>
          <p:nvPr/>
        </p:nvSpPr>
        <p:spPr>
          <a:xfrm>
            <a:off x="1524000" y="294482"/>
            <a:ext cx="9144000" cy="493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dirty="0" smtClean="0">
                <a:solidFill>
                  <a:srgbClr val="002060"/>
                </a:solidFill>
              </a:rPr>
              <a:t>Теміртау қаласы «№7 ЖББМ» КММ </a:t>
            </a:r>
            <a:endParaRPr lang="x-non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74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F331F38-BB11-E9FB-70F8-41D562263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39" r="1256" b="14205"/>
          <a:stretch/>
        </p:blipFill>
        <p:spPr>
          <a:xfrm>
            <a:off x="706535" y="337624"/>
            <a:ext cx="4751729" cy="63525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1597EE5-BDD7-5B52-849E-97E8A8C216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28" r="2107" b="22667"/>
          <a:stretch/>
        </p:blipFill>
        <p:spPr>
          <a:xfrm>
            <a:off x="6251016" y="685800"/>
            <a:ext cx="5375125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18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34D17F-B634-1EFD-42C0-574903864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83" y="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       </a:t>
            </a:r>
            <a:r>
              <a:rPr lang="ru-RU" b="1" dirty="0" err="1">
                <a:solidFill>
                  <a:srgbClr val="0070C0"/>
                </a:solidFill>
              </a:rPr>
              <a:t>Кітап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көрмелері</a:t>
            </a:r>
            <a:endParaRPr lang="x-none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F6BB8A0-D100-FA75-37AB-D84C6D5FC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66" b="47077"/>
          <a:stretch/>
        </p:blipFill>
        <p:spPr>
          <a:xfrm>
            <a:off x="150244" y="4306659"/>
            <a:ext cx="2965133" cy="22274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412B933-26B7-900B-6B0A-BDE2757184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4" t="8616" r="3808" b="22051"/>
          <a:stretch/>
        </p:blipFill>
        <p:spPr>
          <a:xfrm>
            <a:off x="3893208" y="1104165"/>
            <a:ext cx="3806142" cy="51459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4E164EF-5088-2303-C894-42EEE47A42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83" t="14869" r="4902" b="27180"/>
          <a:stretch/>
        </p:blipFill>
        <p:spPr>
          <a:xfrm>
            <a:off x="149563" y="515713"/>
            <a:ext cx="2966494" cy="34488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BD8B1F1-8758-0689-C0C3-391190DE07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8" t="25641" r="-203" b="18770"/>
          <a:stretch/>
        </p:blipFill>
        <p:spPr>
          <a:xfrm>
            <a:off x="8903625" y="227328"/>
            <a:ext cx="2965133" cy="38123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33A0B49-4D59-1429-CAB2-E52824C84D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3" t="11452" r="1255" b="38258"/>
          <a:stretch/>
        </p:blipFill>
        <p:spPr>
          <a:xfrm>
            <a:off x="8903625" y="4084119"/>
            <a:ext cx="2924525" cy="267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19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E2837D1-668F-34ED-6E69-D0CC79859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91" y="226621"/>
            <a:ext cx="3675533" cy="32841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F991A6E-F8B5-6657-647B-82BA8DEC0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10" t="11692" r="1984" b="18153"/>
          <a:stretch/>
        </p:blipFill>
        <p:spPr>
          <a:xfrm>
            <a:off x="8319519" y="834279"/>
            <a:ext cx="3675532" cy="51894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FB4CF98-F847-CC17-D68B-D837EC4FD4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2" t="12308" b="33128"/>
          <a:stretch/>
        </p:blipFill>
        <p:spPr>
          <a:xfrm>
            <a:off x="595954" y="3678701"/>
            <a:ext cx="3046394" cy="29526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D945BC8-E460-5009-818F-D52939CCC6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6" t="10256" r="2681" b="15080"/>
          <a:stretch/>
        </p:blipFill>
        <p:spPr>
          <a:xfrm>
            <a:off x="4326484" y="226621"/>
            <a:ext cx="3661775" cy="627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28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5BB32E3-7C04-C32F-410F-43B3DC24C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68" r="-3120" b="14667"/>
          <a:stretch/>
        </p:blipFill>
        <p:spPr>
          <a:xfrm>
            <a:off x="8176421" y="717360"/>
            <a:ext cx="3978007" cy="48392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7551AD2-67EE-D378-D2EA-D2AF599FD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25" r="-3120" b="25744"/>
          <a:stretch/>
        </p:blipFill>
        <p:spPr>
          <a:xfrm>
            <a:off x="382979" y="196947"/>
            <a:ext cx="3787288" cy="32143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786E645-6CE1-5F4A-2EFC-D74473257B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436" b="21333"/>
          <a:stretch/>
        </p:blipFill>
        <p:spPr>
          <a:xfrm>
            <a:off x="382980" y="3481754"/>
            <a:ext cx="3632598" cy="31793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A339ECC-A991-209D-D033-1BA11DB7BC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01" t="32409" r="12195" b="22667"/>
          <a:stretch/>
        </p:blipFill>
        <p:spPr>
          <a:xfrm>
            <a:off x="4217738" y="717360"/>
            <a:ext cx="3756523" cy="5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39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22EFE8-10A2-8D32-450D-DA486093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9569"/>
            <a:ext cx="10515600" cy="1325563"/>
          </a:xfrm>
        </p:spPr>
        <p:txBody>
          <a:bodyPr/>
          <a:lstStyle/>
          <a:p>
            <a:pPr algn="ctr"/>
            <a:r>
              <a:rPr lang="ru-RU" b="1" dirty="0" err="1">
                <a:solidFill>
                  <a:srgbClr val="0070C0"/>
                </a:solidFill>
              </a:rPr>
              <a:t>Кітапхана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сабақтары</a:t>
            </a:r>
            <a:endParaRPr lang="x-none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E3A5178-3944-291C-362B-91C24AB33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1077" r="890" b="36205"/>
          <a:stretch/>
        </p:blipFill>
        <p:spPr>
          <a:xfrm>
            <a:off x="284504" y="2648243"/>
            <a:ext cx="3823262" cy="36153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B76E03D-5DE8-D654-2FD9-98A25C5842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5" t="22769" r="-1540" b="27180"/>
          <a:stretch/>
        </p:blipFill>
        <p:spPr>
          <a:xfrm>
            <a:off x="7837838" y="2648243"/>
            <a:ext cx="3951257" cy="36153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43D34A1-77A2-669B-09C9-85DFC57C1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7" t="23385" r="1777" b="22257"/>
          <a:stretch/>
        </p:blipFill>
        <p:spPr>
          <a:xfrm>
            <a:off x="4226167" y="2648243"/>
            <a:ext cx="3611671" cy="361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49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DC02062-37CA-A9D6-AFE3-C057D84B4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7" t="12102" r="2714" b="40103"/>
          <a:stretch/>
        </p:blipFill>
        <p:spPr>
          <a:xfrm>
            <a:off x="6517374" y="717765"/>
            <a:ext cx="5341692" cy="47686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9326757-FCB5-8A17-64E2-504AAA6E7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56"/>
          <a:stretch/>
        </p:blipFill>
        <p:spPr>
          <a:xfrm>
            <a:off x="332934" y="225395"/>
            <a:ext cx="5927189" cy="579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49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516445-604F-6E6F-FCD1-0D646CCF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031" y="2445860"/>
            <a:ext cx="10515600" cy="1325563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0070C0"/>
                </a:solidFill>
              </a:rPr>
              <a:t>Дауыстап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оқу</a:t>
            </a:r>
            <a:endParaRPr lang="x-none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1F6656F-5549-BB70-4F1D-127AF8BE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3" t="11114" r="4152" b="18359"/>
          <a:stretch/>
        </p:blipFill>
        <p:spPr>
          <a:xfrm>
            <a:off x="289559" y="171376"/>
            <a:ext cx="4802945" cy="651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53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72377A-FBAD-B73A-D1B8-FB4E21C95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1888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Буккроссинг</a:t>
            </a:r>
            <a:endParaRPr lang="x-none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C23CDC6-26E4-7637-42A0-5D40BC298F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02" b="34974"/>
          <a:stretch/>
        </p:blipFill>
        <p:spPr>
          <a:xfrm>
            <a:off x="4937760" y="365125"/>
            <a:ext cx="6616505" cy="622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01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938F59D-794A-2BB0-1D90-C0B004ECD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86" y="18255"/>
            <a:ext cx="10515600" cy="1325563"/>
          </a:xfrm>
        </p:spPr>
        <p:txBody>
          <a:bodyPr/>
          <a:lstStyle/>
          <a:p>
            <a:pPr algn="ctr"/>
            <a:r>
              <a:rPr lang="ru-RU" b="1" dirty="0" err="1">
                <a:solidFill>
                  <a:srgbClr val="0070C0"/>
                </a:solidFill>
              </a:rPr>
              <a:t>Акциялар</a:t>
            </a:r>
            <a:endParaRPr lang="x-none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F57C56-9D66-0603-2022-EC7A694E7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46" t="25436" r="-203" b="39487"/>
          <a:stretch/>
        </p:blipFill>
        <p:spPr>
          <a:xfrm>
            <a:off x="1118204" y="1667375"/>
            <a:ext cx="5255811" cy="32563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43BBE49-1381-E013-3739-B126CCE2D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133" y="530101"/>
            <a:ext cx="4366335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90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D07CA7B-300E-4BCB-924A-3B412A5221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68" r="2363" b="45847"/>
          <a:stretch/>
        </p:blipFill>
        <p:spPr>
          <a:xfrm>
            <a:off x="4149971" y="225083"/>
            <a:ext cx="3767562" cy="27009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308B7D3-C6D4-3A54-8257-0813E8EB1D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49" r="2334" b="17539"/>
          <a:stretch/>
        </p:blipFill>
        <p:spPr>
          <a:xfrm>
            <a:off x="8042030" y="225083"/>
            <a:ext cx="3767563" cy="46986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43120D8-CD60-6353-FA4A-46D613F76C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90" r="2334" b="13641"/>
          <a:stretch/>
        </p:blipFill>
        <p:spPr>
          <a:xfrm>
            <a:off x="268461" y="168812"/>
            <a:ext cx="3647437" cy="46986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4F229E3-125E-6108-275E-E557312308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307" r="-446" b="19590"/>
          <a:stretch/>
        </p:blipFill>
        <p:spPr>
          <a:xfrm>
            <a:off x="4042690" y="2926080"/>
            <a:ext cx="3874843" cy="357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70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00BD56-8D57-4342-5FBC-81F83944F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 err="1">
                <a:solidFill>
                  <a:srgbClr val="0070C0"/>
                </a:solidFill>
              </a:rPr>
              <a:t>Б</a:t>
            </a:r>
            <a:r>
              <a:rPr lang="ru-RU" b="1" dirty="0" err="1" smtClean="0">
                <a:solidFill>
                  <a:srgbClr val="0070C0"/>
                </a:solidFill>
              </a:rPr>
              <a:t>ірінші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сыныптардың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мектеп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кітапханасына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алғашқы</a:t>
            </a:r>
            <a:r>
              <a:rPr lang="ru-RU" b="1" dirty="0" smtClean="0">
                <a:solidFill>
                  <a:srgbClr val="0070C0"/>
                </a:solidFill>
              </a:rPr>
              <a:t> экскурсия</a:t>
            </a:r>
            <a:endParaRPr lang="x-none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F519245-5B3E-36DE-0AA2-B452D0583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" t="12512" r="526" b="34769"/>
          <a:stretch/>
        </p:blipFill>
        <p:spPr>
          <a:xfrm>
            <a:off x="6689584" y="1796829"/>
            <a:ext cx="5086279" cy="48235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B6A9A2D-3199-DC94-9CB4-BDCA18C16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4" t="11282" b="36000"/>
          <a:stretch/>
        </p:blipFill>
        <p:spPr>
          <a:xfrm>
            <a:off x="416137" y="1796829"/>
            <a:ext cx="5086277" cy="48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73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387126-D2CB-A59D-9519-6F1638165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40363" y="50580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     Конкурс</a:t>
            </a:r>
            <a:endParaRPr lang="x-none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1DE050B-8695-A833-29DF-E8C5125175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1" t="26667" r="-203" b="39487"/>
          <a:stretch/>
        </p:blipFill>
        <p:spPr>
          <a:xfrm>
            <a:off x="478704" y="2002331"/>
            <a:ext cx="5722035" cy="39712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4740D97-3429-ECA4-2689-995857E0D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2" b="34564"/>
          <a:stretch/>
        </p:blipFill>
        <p:spPr>
          <a:xfrm>
            <a:off x="6474289" y="1464969"/>
            <a:ext cx="5201896" cy="504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37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4344F5-0232-E466-DA31-A4C45DD00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8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Бес </a:t>
            </a:r>
            <a:r>
              <a:rPr lang="ru-RU" b="1" dirty="0" err="1">
                <a:solidFill>
                  <a:srgbClr val="0070C0"/>
                </a:solidFill>
              </a:rPr>
              <a:t>минуттық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оқу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және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жаттығып</a:t>
            </a:r>
            <a:r>
              <a:rPr lang="ru-RU" b="1" dirty="0" smtClean="0">
                <a:solidFill>
                  <a:srgbClr val="0070C0"/>
                </a:solidFill>
              </a:rPr>
              <a:t>  </a:t>
            </a:r>
            <a:r>
              <a:rPr lang="ru-RU" b="1" dirty="0" err="1" smtClean="0">
                <a:solidFill>
                  <a:srgbClr val="0070C0"/>
                </a:solidFill>
              </a:rPr>
              <a:t>оқу</a:t>
            </a:r>
            <a:r>
              <a:rPr lang="ru-RU" b="1" smtClean="0">
                <a:solidFill>
                  <a:srgbClr val="0070C0"/>
                </a:solidFill>
              </a:rPr>
              <a:t/>
            </a:r>
            <a:br>
              <a:rPr lang="ru-RU" b="1" smtClean="0">
                <a:solidFill>
                  <a:srgbClr val="0070C0"/>
                </a:solidFill>
              </a:rPr>
            </a:br>
            <a:r>
              <a:rPr lang="ru-RU" b="1" smtClean="0">
                <a:solidFill>
                  <a:srgbClr val="0070C0"/>
                </a:solidFill>
              </a:rPr>
              <a:t> </a:t>
            </a:r>
            <a:endParaRPr lang="x-none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312F401-1CFB-2F9C-A232-82B04218E7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9" t="10479" r="1461" b="42266"/>
          <a:stretch/>
        </p:blipFill>
        <p:spPr>
          <a:xfrm>
            <a:off x="458959" y="1634417"/>
            <a:ext cx="2658794" cy="23340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9FE80F4-6B89-8119-D590-EC9971C8AD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2" t="9026" r="526" b="39077"/>
          <a:stretch/>
        </p:blipFill>
        <p:spPr>
          <a:xfrm>
            <a:off x="365761" y="3713870"/>
            <a:ext cx="2658794" cy="25884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8DB3C1E-9407-5FDA-B977-42B17FD204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" t="12512" r="890" b="55898"/>
          <a:stretch/>
        </p:blipFill>
        <p:spPr>
          <a:xfrm>
            <a:off x="8330062" y="1818377"/>
            <a:ext cx="3770141" cy="21664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1BCD8BF-2CA3-FB9D-548C-AFD19EE9CE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34" t="12102" r="6361" b="45847"/>
          <a:stretch/>
        </p:blipFill>
        <p:spPr>
          <a:xfrm>
            <a:off x="8693834" y="3608999"/>
            <a:ext cx="3024554" cy="28838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8EB57C0-6885-84FE-AF96-F2FDB3BAE8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48" t="5934" r="16294" b="46814"/>
          <a:stretch/>
        </p:blipFill>
        <p:spPr>
          <a:xfrm>
            <a:off x="6232365" y="2757268"/>
            <a:ext cx="2325482" cy="38485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5B01A78-B90F-B473-DC5A-ED38C681B9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68" t="9436" r="2714" b="47375"/>
          <a:stretch/>
        </p:blipFill>
        <p:spPr>
          <a:xfrm>
            <a:off x="3287943" y="1590931"/>
            <a:ext cx="2681032" cy="21664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2FF518D-E867-7558-42C9-2DDCBD6C38E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22" t="21998" r="34797" b="39349"/>
          <a:stretch/>
        </p:blipFill>
        <p:spPr>
          <a:xfrm>
            <a:off x="3634154" y="3904419"/>
            <a:ext cx="2325482" cy="258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79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B24201-B1D8-3FE6-8B98-9A90B1E00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err="1">
                <a:solidFill>
                  <a:srgbClr val="0070C0"/>
                </a:solidFill>
              </a:rPr>
              <a:t>Ескі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қаланың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балалар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кітапханасына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экскурсия </a:t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x-none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2B69A80-3E7A-ABFF-9CB0-F34550264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2" t="12308" r="890" b="35589"/>
          <a:stretch/>
        </p:blipFill>
        <p:spPr>
          <a:xfrm>
            <a:off x="3601330" y="1690688"/>
            <a:ext cx="5401993" cy="504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32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7FEBA91-2329-CC9A-8AA3-EDD660863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solidFill>
                  <a:srgbClr val="0070C0"/>
                </a:solidFill>
              </a:rPr>
              <a:t>Балалардың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оқу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жетекшілерімен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жұмыс</a:t>
            </a:r>
            <a:endParaRPr lang="x-none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CE7A3D1-22BF-1F5E-5505-506B135E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71" t="8000" r="4902" b="38667"/>
          <a:stretch/>
        </p:blipFill>
        <p:spPr>
          <a:xfrm>
            <a:off x="3953021" y="1463040"/>
            <a:ext cx="433285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84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75A9846-12EC-E149-1467-D445ECE83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b="1" dirty="0" err="1">
                <a:solidFill>
                  <a:srgbClr val="0070C0"/>
                </a:solidFill>
              </a:rPr>
              <a:t>Ұсыныс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тізімдері</a:t>
            </a:r>
            <a:endParaRPr lang="x-none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0772457-522A-12AB-7DC9-54718B6D4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4975" r="-203" b="43385"/>
          <a:stretch/>
        </p:blipFill>
        <p:spPr>
          <a:xfrm>
            <a:off x="411113" y="1055078"/>
            <a:ext cx="3865465" cy="28557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09308F2-72D4-F966-A7B8-D3A9632A34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08" b="14051"/>
          <a:stretch/>
        </p:blipFill>
        <p:spPr>
          <a:xfrm>
            <a:off x="4457296" y="1325563"/>
            <a:ext cx="3277408" cy="47970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BB26D66-4CB7-85BD-5F79-E796C43567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03" t="11897" r="-1" b="39077"/>
          <a:stretch/>
        </p:blipFill>
        <p:spPr>
          <a:xfrm>
            <a:off x="7946171" y="2296233"/>
            <a:ext cx="3865465" cy="28557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3A819E0-0A56-9A8C-2F01-2B026314F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113" y="4105525"/>
            <a:ext cx="3834716" cy="240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57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85399C-335F-4C4B-D903-239AB1764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solidFill>
                  <a:srgbClr val="0070C0"/>
                </a:solidFill>
              </a:rPr>
              <a:t>Қаламыздың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ақындарымен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байланысы</a:t>
            </a:r>
            <a:endParaRPr lang="x-none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F496C79-4335-A357-B8DA-1AE500C294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2" t="6769" r="1620" b="18154"/>
          <a:stretch/>
        </p:blipFill>
        <p:spPr>
          <a:xfrm>
            <a:off x="6282397" y="1547447"/>
            <a:ext cx="3756074" cy="51487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3978ECE-B764-8292-C1E7-2CFF56DD8C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23" t="7180" r="4173" b="53231"/>
          <a:stretch/>
        </p:blipFill>
        <p:spPr>
          <a:xfrm>
            <a:off x="1041009" y="1690688"/>
            <a:ext cx="4338081" cy="389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39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502FEA8-944A-34FA-602B-1156E4CFD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            </a:t>
            </a:r>
            <a:r>
              <a:rPr lang="ru-RU" b="1" dirty="0" err="1">
                <a:solidFill>
                  <a:srgbClr val="0070C0"/>
                </a:solidFill>
              </a:rPr>
              <a:t>Пікірлер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және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ауызша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журналдар</a:t>
            </a:r>
            <a:endParaRPr lang="x-none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DF2B66-4599-B6C2-44F1-6777FCD3B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10" t="23795" r="525" b="33744"/>
          <a:stretch/>
        </p:blipFill>
        <p:spPr>
          <a:xfrm>
            <a:off x="219048" y="951141"/>
            <a:ext cx="3291840" cy="24778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3C35EFB-9603-D5C8-5102-F6A54D94D5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46" t="24000" r="1256" b="36000"/>
          <a:stretch/>
        </p:blipFill>
        <p:spPr>
          <a:xfrm>
            <a:off x="2727421" y="1343818"/>
            <a:ext cx="3456296" cy="24778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5438EDD-D835-C992-F9BA-93EAB2A53F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2" t="15562" r="1620" b="48307"/>
          <a:stretch/>
        </p:blipFill>
        <p:spPr>
          <a:xfrm>
            <a:off x="8481585" y="1137672"/>
            <a:ext cx="3756074" cy="24778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B51ABE1-1333-D434-CD5D-746FB80A9B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905" t="19595" r="4539" b="48308"/>
          <a:stretch/>
        </p:blipFill>
        <p:spPr>
          <a:xfrm>
            <a:off x="6587196" y="1967866"/>
            <a:ext cx="3756074" cy="22012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1970756-29FC-1FCB-2D25-367066CCD4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043" t="21744" r="1255" b="38051"/>
          <a:stretch/>
        </p:blipFill>
        <p:spPr>
          <a:xfrm>
            <a:off x="8068576" y="3991707"/>
            <a:ext cx="3888039" cy="27572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DDB1E35-A121-7B2B-2EE2-5E829E0E71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949" b="20410"/>
          <a:stretch/>
        </p:blipFill>
        <p:spPr>
          <a:xfrm>
            <a:off x="343513" y="3429000"/>
            <a:ext cx="2535932" cy="33199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0BD4C09-C466-05BB-285B-DC69120D85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595" r="-788" b="16923"/>
          <a:stretch/>
        </p:blipFill>
        <p:spPr>
          <a:xfrm>
            <a:off x="4142330" y="3429000"/>
            <a:ext cx="2924950" cy="327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77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8240BD-1E26-87A3-1F1E-338E96BC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582"/>
            <a:ext cx="10515600" cy="997167"/>
          </a:xfrm>
        </p:spPr>
        <p:txBody>
          <a:bodyPr/>
          <a:lstStyle/>
          <a:p>
            <a:pPr algn="ctr"/>
            <a:r>
              <a:rPr lang="ru-RU" b="1" dirty="0" err="1">
                <a:solidFill>
                  <a:srgbClr val="0070C0"/>
                </a:solidFill>
              </a:rPr>
              <a:t>Ойындар</a:t>
            </a:r>
            <a:r>
              <a:rPr lang="ru-RU" b="1" dirty="0">
                <a:solidFill>
                  <a:srgbClr val="0070C0"/>
                </a:solidFill>
              </a:rPr>
              <a:t>, </a:t>
            </a:r>
            <a:r>
              <a:rPr lang="ru-RU" b="1" dirty="0" err="1">
                <a:solidFill>
                  <a:srgbClr val="0070C0"/>
                </a:solidFill>
              </a:rPr>
              <a:t>викториналар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және</a:t>
            </a:r>
            <a:r>
              <a:rPr lang="ru-RU" b="1" dirty="0">
                <a:solidFill>
                  <a:srgbClr val="0070C0"/>
                </a:solidFill>
              </a:rPr>
              <a:t> т. б…</a:t>
            </a:r>
            <a:endParaRPr lang="x-none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0CBF653-3CFC-7C5B-F772-1ED719FDF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32" y="1263819"/>
            <a:ext cx="3358309" cy="43328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DC379FD-4161-5A6C-17B2-9963E98FFC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" t="21948" r="3079" b="14872"/>
          <a:stretch/>
        </p:blipFill>
        <p:spPr>
          <a:xfrm>
            <a:off x="4246098" y="1079749"/>
            <a:ext cx="3699803" cy="43328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CCE63F0-70FB-B22E-4BB9-7C9BFA6E2A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" t="11487" r="2714" b="15576"/>
          <a:stretch/>
        </p:blipFill>
        <p:spPr>
          <a:xfrm>
            <a:off x="8300128" y="1263818"/>
            <a:ext cx="3373030" cy="456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4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DFA2DA9-EAF3-C19A-B762-4CF551EBD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1" t="10461" r="1256" b="16103"/>
          <a:stretch/>
        </p:blipFill>
        <p:spPr>
          <a:xfrm>
            <a:off x="365761" y="211015"/>
            <a:ext cx="3742006" cy="50362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9C22327-677D-C82E-AACF-6F7E20067D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08" r="-1541" b="14256"/>
          <a:stretch/>
        </p:blipFill>
        <p:spPr>
          <a:xfrm>
            <a:off x="4342229" y="211015"/>
            <a:ext cx="3917048" cy="50362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93742FC-56B1-97E5-7061-F940CBFB86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541" t="4923" r="4537" b="21641"/>
          <a:stretch/>
        </p:blipFill>
        <p:spPr>
          <a:xfrm>
            <a:off x="8259277" y="211015"/>
            <a:ext cx="3742006" cy="5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534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57</Words>
  <Application>Microsoft Office PowerPoint</Application>
  <PresentationFormat>Широкоэкранный</PresentationFormat>
  <Paragraphs>18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 Мектеп кітапханасы</vt:lpstr>
      <vt:lpstr> Бірінші сыныптардың мектеп кітапханасына алғашқы экскурсия</vt:lpstr>
      <vt:lpstr>Ескі қаланың балалар кітапханасына экскурсия  </vt:lpstr>
      <vt:lpstr>Балалардың оқу жетекшілерімен жұмыс</vt:lpstr>
      <vt:lpstr>Ұсыныс тізімдері</vt:lpstr>
      <vt:lpstr>Қаламыздың ақындарымен байланысы</vt:lpstr>
      <vt:lpstr>            Пікірлер және ауызша журналдар</vt:lpstr>
      <vt:lpstr>Ойындар, викториналар және т. б…</vt:lpstr>
      <vt:lpstr>Презентация PowerPoint</vt:lpstr>
      <vt:lpstr>Презентация PowerPoint</vt:lpstr>
      <vt:lpstr>       Кітап көрмелері</vt:lpstr>
      <vt:lpstr>Презентация PowerPoint</vt:lpstr>
      <vt:lpstr>Презентация PowerPoint</vt:lpstr>
      <vt:lpstr>Кітапхана сабақтары</vt:lpstr>
      <vt:lpstr>Презентация PowerPoint</vt:lpstr>
      <vt:lpstr>Дауыстап оқу</vt:lpstr>
      <vt:lpstr>Буккроссинг</vt:lpstr>
      <vt:lpstr>Акциялар</vt:lpstr>
      <vt:lpstr>Презентация PowerPoint</vt:lpstr>
      <vt:lpstr>     Конкурс</vt:lpstr>
      <vt:lpstr>Бес минуттық оқу және жаттығып  оқу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Школьная  библиотека</dc:title>
  <dc:creator>Админ</dc:creator>
  <cp:lastModifiedBy>1</cp:lastModifiedBy>
  <cp:revision>60</cp:revision>
  <dcterms:created xsi:type="dcterms:W3CDTF">2022-10-23T16:42:42Z</dcterms:created>
  <dcterms:modified xsi:type="dcterms:W3CDTF">2022-10-28T06:21:22Z</dcterms:modified>
</cp:coreProperties>
</file>