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D42B-4906-4546-BD4B-FB3BE470987A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01A-55DD-4292-BB8D-45D8D7AF5ED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09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D42B-4906-4546-BD4B-FB3BE470987A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01A-55DD-4292-BB8D-45D8D7AF5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9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D42B-4906-4546-BD4B-FB3BE470987A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01A-55DD-4292-BB8D-45D8D7AF5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9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D42B-4906-4546-BD4B-FB3BE470987A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01A-55DD-4292-BB8D-45D8D7AF5ED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2967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D42B-4906-4546-BD4B-FB3BE470987A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01A-55DD-4292-BB8D-45D8D7AF5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15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D42B-4906-4546-BD4B-FB3BE470987A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01A-55DD-4292-BB8D-45D8D7AF5ED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7799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D42B-4906-4546-BD4B-FB3BE470987A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01A-55DD-4292-BB8D-45D8D7AF5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728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D42B-4906-4546-BD4B-FB3BE470987A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01A-55DD-4292-BB8D-45D8D7AF5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44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D42B-4906-4546-BD4B-FB3BE470987A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01A-55DD-4292-BB8D-45D8D7AF5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4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D42B-4906-4546-BD4B-FB3BE470987A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01A-55DD-4292-BB8D-45D8D7AF5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3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D42B-4906-4546-BD4B-FB3BE470987A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01A-55DD-4292-BB8D-45D8D7AF5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69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D42B-4906-4546-BD4B-FB3BE470987A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01A-55DD-4292-BB8D-45D8D7AF5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9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D42B-4906-4546-BD4B-FB3BE470987A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01A-55DD-4292-BB8D-45D8D7AF5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2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D42B-4906-4546-BD4B-FB3BE470987A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01A-55DD-4292-BB8D-45D8D7AF5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D42B-4906-4546-BD4B-FB3BE470987A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01A-55DD-4292-BB8D-45D8D7AF5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3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D42B-4906-4546-BD4B-FB3BE470987A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01A-55DD-4292-BB8D-45D8D7AF5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0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D42B-4906-4546-BD4B-FB3BE470987A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01A-55DD-4292-BB8D-45D8D7AF5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3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E2D42B-4906-4546-BD4B-FB3BE470987A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945401A-55DD-4292-BB8D-45D8D7AF5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41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163" t="14235" r="46549" b="8423"/>
          <a:stretch/>
        </p:blipFill>
        <p:spPr>
          <a:xfrm>
            <a:off x="209005" y="174172"/>
            <a:ext cx="4537167" cy="48701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843" t="12917" r="46875" b="8195"/>
          <a:stretch/>
        </p:blipFill>
        <p:spPr>
          <a:xfrm>
            <a:off x="7402287" y="1336875"/>
            <a:ext cx="4554582" cy="53412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71658" y="174172"/>
            <a:ext cx="4519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03.11.2022г.наши учащиеся 9 и 11 классов посетили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Темиртауский технический колледж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5096" y="5265561"/>
            <a:ext cx="4058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03.11.2022 ж.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Теміртау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859485">
            <a:off x="4430427" y="2803439"/>
            <a:ext cx="3236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пробы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5423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</TotalTime>
  <Words>22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Century Gothic</vt:lpstr>
      <vt:lpstr>Times New Roman</vt:lpstr>
      <vt:lpstr>Wingdings 3</vt:lpstr>
      <vt:lpstr>Сектор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2022-11-09T10:05:02Z</dcterms:created>
  <dcterms:modified xsi:type="dcterms:W3CDTF">2022-11-09T10:10:48Z</dcterms:modified>
</cp:coreProperties>
</file>