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D8AD-10B4-4227-91AC-8A77605AF1F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EE46-DFBE-44F8-A547-AE728FBE521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41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D8AD-10B4-4227-91AC-8A77605AF1F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EE46-DFBE-44F8-A547-AE728FBE5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4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D8AD-10B4-4227-91AC-8A77605AF1F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EE46-DFBE-44F8-A547-AE728FBE5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61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D8AD-10B4-4227-91AC-8A77605AF1F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EE46-DFBE-44F8-A547-AE728FBE521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4330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D8AD-10B4-4227-91AC-8A77605AF1F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EE46-DFBE-44F8-A547-AE728FBE5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004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D8AD-10B4-4227-91AC-8A77605AF1F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EE46-DFBE-44F8-A547-AE728FBE521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0979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D8AD-10B4-4227-91AC-8A77605AF1F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EE46-DFBE-44F8-A547-AE728FBE5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742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D8AD-10B4-4227-91AC-8A77605AF1F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EE46-DFBE-44F8-A547-AE728FBE5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08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D8AD-10B4-4227-91AC-8A77605AF1F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EE46-DFBE-44F8-A547-AE728FBE5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5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D8AD-10B4-4227-91AC-8A77605AF1F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EE46-DFBE-44F8-A547-AE728FBE5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10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D8AD-10B4-4227-91AC-8A77605AF1F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EE46-DFBE-44F8-A547-AE728FBE5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07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D8AD-10B4-4227-91AC-8A77605AF1F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EE46-DFBE-44F8-A547-AE728FBE5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18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D8AD-10B4-4227-91AC-8A77605AF1F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EE46-DFBE-44F8-A547-AE728FBE5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81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D8AD-10B4-4227-91AC-8A77605AF1F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EE46-DFBE-44F8-A547-AE728FBE5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9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D8AD-10B4-4227-91AC-8A77605AF1F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EE46-DFBE-44F8-A547-AE728FBE5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6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D8AD-10B4-4227-91AC-8A77605AF1F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EE46-DFBE-44F8-A547-AE728FBE5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66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D8AD-10B4-4227-91AC-8A77605AF1F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EE46-DFBE-44F8-A547-AE728FBE5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1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7F0D8AD-10B4-4227-91AC-8A77605AF1F6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CD9EE46-DFBE-44F8-A547-AE728FBE5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035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 rot="2859485">
            <a:off x="4395592" y="2706628"/>
            <a:ext cx="3236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пробы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000" t="14222" r="47071" b="9333"/>
          <a:stretch/>
        </p:blipFill>
        <p:spPr>
          <a:xfrm>
            <a:off x="226422" y="139337"/>
            <a:ext cx="4284617" cy="46416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9822" t="14273" r="46887" b="7567"/>
          <a:stretch/>
        </p:blipFill>
        <p:spPr>
          <a:xfrm>
            <a:off x="7680960" y="1582232"/>
            <a:ext cx="4275909" cy="51407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57851" y="139337"/>
            <a:ext cx="5199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02.11.2022г. учащиеся 9, 11 классов посетили профессиональные пробы в ТВПК. Увидели как проходит обучение в химической лаборатории, как обучаются строители, механики, теплотехники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422" y="5027780"/>
            <a:ext cx="47548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02.11.2022 ж. 9, 11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ТЖПК-да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сынамаларға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химия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зертханасында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өтіп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құрылысшылар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техниктері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оқытылатынын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көрдік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26698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</TotalTime>
  <Words>60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Century Gothic</vt:lpstr>
      <vt:lpstr>Times New Roman</vt:lpstr>
      <vt:lpstr>Wingdings 3</vt:lpstr>
      <vt:lpstr>Сектор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2022-11-09T05:19:02Z</dcterms:created>
  <dcterms:modified xsi:type="dcterms:W3CDTF">2022-11-09T05:27:16Z</dcterms:modified>
</cp:coreProperties>
</file>