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89" r:id="rId2"/>
    <p:sldId id="284" r:id="rId3"/>
    <p:sldId id="285" r:id="rId4"/>
    <p:sldId id="286" r:id="rId5"/>
    <p:sldId id="287" r:id="rId6"/>
    <p:sldId id="288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208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389D-342C-4701-998F-FF85F4317196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4D989-9D7C-4B15-AFA8-3560B5E559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4D989-9D7C-4B15-AFA8-3560B5E5591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17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26E67-42EF-43DF-81DB-30548CBFFEE6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4896F-98A1-4333-96FC-595A5AFED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A2F015-9308-459B-AD6B-0DF7F898C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BAE470-3157-48A8-B9D5-14819C8D2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00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B6CE10-5DEA-40F9-B190-488FA3AC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3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58F27F-4A71-4417-81A1-772BE977E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0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C5BDAA-1015-4FCE-B7F6-D6EF057F6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" y="0"/>
            <a:ext cx="685613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8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652" y="539552"/>
            <a:ext cx="6172200" cy="2680736"/>
          </a:xfrm>
        </p:spPr>
        <p:txBody>
          <a:bodyPr>
            <a:noAutofit/>
          </a:bodyPr>
          <a:lstStyle/>
          <a:p>
            <a:pPr algn="l"/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35B5C4A-AA9F-449A-B243-E571BD7DE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28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1</Words>
  <Application>Microsoft Office PowerPoint</Application>
  <PresentationFormat>Экран (4:3)</PresentationFormat>
  <Paragraphs>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«Русские народные подвижные игры как средство формирования физических качеств дошкольников»</dc:title>
  <dc:creator>ADMIN</dc:creator>
  <cp:lastModifiedBy>Multimedia-2</cp:lastModifiedBy>
  <cp:revision>48</cp:revision>
  <dcterms:created xsi:type="dcterms:W3CDTF">2014-04-21T12:26:17Z</dcterms:created>
  <dcterms:modified xsi:type="dcterms:W3CDTF">2022-11-14T10:23:39Z</dcterms:modified>
</cp:coreProperties>
</file>