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.12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kk-KZ" sz="32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.2022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обучения)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(казахский язык обучение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биологии – 9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(казахский язык обучение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информатики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класаа – 3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</TotalTime>
  <Words>466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АХАТ</cp:lastModifiedBy>
  <cp:revision>15</cp:revision>
  <dcterms:created xsi:type="dcterms:W3CDTF">2022-08-09T17:41:12Z</dcterms:created>
  <dcterms:modified xsi:type="dcterms:W3CDTF">2022-12-15T14:16:23Z</dcterms:modified>
</cp:coreProperties>
</file>