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aiseitova22@mai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aiseitova22@mail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101401 Карагандинская область</a:t>
            </a: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ород Темиртау улица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Колхозная – строение 10А,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: (87213447552)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. адрес: </a:t>
            </a:r>
            <a:r>
              <a:rPr lang="en-US" sz="1400" dirty="0">
                <a:latin typeface="Times New Roman" pitchFamily="18" charset="0"/>
                <a:cs typeface="Times New Roman" pitchFamily="18" charset="0"/>
                <a:hlinkClick r:id="rId2"/>
              </a:rPr>
              <a:t>baiseitova22@mail.ru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Коммунальное государственное учереждение </a:t>
            </a:r>
          </a:p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«Общеобразовательная школа №3» отдела образования города Темиртау управления образования Карагандинской области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.12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05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.01.2023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бъявляет конкурс на вакантные должности для педагогических работников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6" y="1839822"/>
            <a:ext cx="264786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776" y="404664"/>
            <a:ext cx="669674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конкурс вакансий! </a:t>
            </a:r>
          </a:p>
          <a:p>
            <a:pPr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КГУ «Общеобразовательная школа №3» отдела образования города Темиртау управления образования Карагандинской области, находящееся по адресу: город Темиртау, ул. Колхозная – строение 10А, телефон: (87213447552) эл.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дрес: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baiseitova22@mail.ru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объявляет конкурс на вакантные места (1 ставка соответствует 16 часам) </a:t>
            </a:r>
          </a:p>
          <a:p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биологии – 2 часа ( русский язык обучения)</a:t>
            </a: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химии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– 8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часов (казахский язык обучение)</a:t>
            </a: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биологии – 9 часов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(казахский язык обучение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информатики –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часов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( русский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географии – 12 часов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( русский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английского языка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12 часов (русский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язык обучения)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естестовознании – 2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часа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(русский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язык обучения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казахского языка и литературы –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часа 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художественного труда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часов (смешанное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начального класаа – 3 часа (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казахский язык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)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 учителя – предметника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осуществляет обучение и воспитание обучающихся с учетом специфики преподаваемого предмета, в соответствии с государственным общеобязательным стандартом образования;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формированию общей культуры личности обучающегося и воспитанника и его социализации, выявляет и содействует развитию индивидуальных способностей обучающихся;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обучающемся уважительное отношение к педагогу, учит соблюдать деловой стиль отношения и речевой этикет путем вежливого обращения по имени и отчеству педагога или прямого обращения "учитель/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использует новые подходы, эффективные формы, методы и средства обучения с учетом индивидуальных потребностей обучающихся;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составляет краткосрочные и среднесрочные (календарно-тематические) планы по предметам, задания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четверть;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анализ по итогам проведения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четверть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комментариями;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журналы (бумажные или электронные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достижение	личностных,	системно-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предметных результатов обучающимися и воспитанниками не ниже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уровня,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предусмотренного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государственным общеобязательным стандартом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разработке и выполнении учебных программ, в том числе программ для обучающихся с особыми образовательными потребностями, обеспечивает реализацию их в полном объеме в соответствии с учебным планом и графиком учебного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изучает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индивидуальные способности, интересы и склонности обучающихся, воспитанников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создает условия для инклюзивного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адаптирует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учебные программы с учетом индивидуальной потребности обучающегося с особыми образовательными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потребностями;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специальных образовательных организациях осуществляет работу по обучению и воспитанию обучающихся, воспитанников, направленную на максимальное преодоление отклонений в развитии с учетом специфики преподаваемого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предмета;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организовывает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занятия в дистанционном режиме с использованием интерактивных учебных материалов и цифровых образовательных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ресурсов;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заседаниях методических объединений, ассоциации учителей, методических, педагогических советов, сетевых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сообществ;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педагогических консилиумах для родителей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консультирует родителей;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профессиональную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компетентность;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правила безопасности и охраны труда, противопожарной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защиты;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беспечивает охрану жизни 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 обучающихся в период образовательного процесса;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существляет сотрудничество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родителями или лицами, их заменяющими;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перечень которых утвержден уполномоченным органом в области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прививает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антикоррупционную культуру, принципы академической честности среди обучающихся 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762000"/>
            <a:ext cx="875665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35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a7bed236-1d13-4aa5-8efc-8847e29dae1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63" b="24207"/>
          <a:stretch/>
        </p:blipFill>
        <p:spPr bwMode="auto">
          <a:xfrm>
            <a:off x="300304" y="1052736"/>
            <a:ext cx="8843696" cy="36457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465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87</TotalTime>
  <Words>566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Презентация PowerPoint</vt:lpstr>
      <vt:lpstr>Презентация PowerPoint</vt:lpstr>
      <vt:lpstr>Должностные обязанности учителя – предметника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KOMP 2022</cp:lastModifiedBy>
  <cp:revision>16</cp:revision>
  <dcterms:created xsi:type="dcterms:W3CDTF">2022-08-09T17:41:12Z</dcterms:created>
  <dcterms:modified xsi:type="dcterms:W3CDTF">2022-12-29T12:04:11Z</dcterms:modified>
</cp:coreProperties>
</file>