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73" r:id="rId9"/>
    <p:sldId id="261" r:id="rId10"/>
    <p:sldId id="262" r:id="rId11"/>
    <p:sldId id="265" r:id="rId12"/>
    <p:sldId id="268" r:id="rId13"/>
    <p:sldId id="269" r:id="rId14"/>
    <p:sldId id="274" r:id="rId15"/>
    <p:sldId id="275" r:id="rId16"/>
    <p:sldId id="276" r:id="rId17"/>
    <p:sldId id="267" r:id="rId18"/>
    <p:sldId id="266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3BA092-5D2F-435F-ACA7-37B5B58086A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8BAC5A-68B2-4F00-B3A5-26C6F476F7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696744" cy="4380336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«Байқадам ЖББМ»КММ</a:t>
            </a:r>
            <a:br>
              <a:rPr lang="kk-KZ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Қосымша педагогтің  жарты жылдық жұмысының </a:t>
            </a:r>
            <a:r>
              <a:rPr lang="kk-KZ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kk-KZ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2022-2023 оқу жылы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Учительская\Desktop\02.03. Аудандық семинар\mek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465"/>
            <a:ext cx="2376264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2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+</a:t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sz="2700" dirty="0" smtClean="0"/>
              <a:t>Республика күніне арналған  «Қыран елім-қазақстаным»атты облыстық патриоттық әндер байқауы</a:t>
            </a:r>
            <a:endParaRPr lang="ru-RU" dirty="0"/>
          </a:p>
        </p:txBody>
      </p:sp>
      <p:pic>
        <p:nvPicPr>
          <p:cNvPr id="1029" name="Picture 5" descr="C:\Users\User1\Pictures\2022-11-09 қыран елім қазақстан\қыран елім қазақстан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4293" y="4472451"/>
            <a:ext cx="2567295" cy="1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\Pictures\2022-11-09 қыран елім қазақстан\қыран елім қазақстан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3908" y="4460860"/>
            <a:ext cx="26642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9272" y="1717109"/>
            <a:ext cx="2182260" cy="19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blob:https://web.whatsapp.com/9838980b-600d-45b3-a43c-8e67f83c07e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9838980b-600d-45b3-a43c-8e67f83c07e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81785"/>
            <a:ext cx="2160240" cy="22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8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96752"/>
          </a:xfrm>
        </p:spPr>
        <p:txBody>
          <a:bodyPr>
            <a:noAutofit/>
          </a:bodyPr>
          <a:lstStyle/>
          <a:p>
            <a:r>
              <a:rPr lang="kk-KZ" sz="1800" dirty="0" smtClean="0">
                <a:solidFill>
                  <a:srgbClr val="FF0000"/>
                </a:solidFill>
              </a:rPr>
              <a:t>«Кенгуру математика барлығы үшін «интеллектуалдық ойынына 1-4 сынып оқушылары аралығынынан 50 оқушы қатысып  40 оқушы жүлделі орындарға ие болды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1\Desktop\ПДО ҰЛПАН\кенгуру\Diplom (1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045">
            <a:off x="462607" y="1512946"/>
            <a:ext cx="1260555" cy="16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1\Desktop\ПДО ҰЛПАН\кенгуру\Diplom (2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54">
            <a:off x="2121821" y="1370014"/>
            <a:ext cx="1368152" cy="16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\Desktop\ПДО ҰЛПАН\кенгуру\Diplom (3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501">
            <a:off x="4005291" y="1573105"/>
            <a:ext cx="12961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1\Desktop\ПДО ҰЛПАН\кенгуру\Diplom (2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306">
            <a:off x="5748947" y="1694022"/>
            <a:ext cx="1440160" cy="15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919">
            <a:off x="1077006" y="3501008"/>
            <a:ext cx="151216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30" y="3406042"/>
            <a:ext cx="1715633" cy="16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72">
            <a:off x="5082484" y="3718716"/>
            <a:ext cx="2052230" cy="153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5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1800" dirty="0"/>
              <a:t>Қарағанды облысы білім басқармасының «Сарыарқа дарыны» ББҒАП орталығының ҚР ұйымдастырған 5-6 сынып оқушылары арасындағы республикалық олимпиаданың мектепшілік кезеңі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 fontScale="92500"/>
          </a:bodyPr>
          <a:lstStyle/>
          <a:p>
            <a:r>
              <a:rPr lang="kk-KZ" sz="2000" dirty="0"/>
              <a:t>Мектепшілік олимпиадаға 5-6 сынып арасынан 17 оқушы қатысты. І орын алған оқушылардың орындалған жұмыстары жиналып, ауданға тапсырылды. Мекетбімізден аудандық кезеңге 8 оқушының жұмысы өтті. </a:t>
            </a:r>
            <a:endParaRPr lang="ru-RU" sz="2000" dirty="0"/>
          </a:p>
          <a:p>
            <a:r>
              <a:rPr lang="kk-KZ" b="1" i="1" dirty="0" smtClean="0"/>
              <a:t>Аудандық кезеннен орын алған оқушылар</a:t>
            </a:r>
            <a:endParaRPr lang="ru-RU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04931"/>
              </p:ext>
            </p:extLst>
          </p:nvPr>
        </p:nvGraphicFramePr>
        <p:xfrm>
          <a:off x="1043608" y="3429000"/>
          <a:ext cx="6096000" cy="269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440160"/>
                <a:gridCol w="1512168"/>
                <a:gridCol w="1055440"/>
              </a:tblGrid>
              <a:tr h="391724">
                <a:tc>
                  <a:txBody>
                    <a:bodyPr/>
                    <a:lstStyle/>
                    <a:p>
                      <a:r>
                        <a:rPr lang="kk-KZ" dirty="0" smtClean="0"/>
                        <a:t>Оқушының аты-жөні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пәні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жетекшісі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орны</a:t>
                      </a:r>
                      <a:endParaRPr lang="ru-RU" dirty="0"/>
                    </a:p>
                  </a:txBody>
                  <a:tcPr/>
                </a:tc>
              </a:tr>
              <a:tr h="685516">
                <a:tc>
                  <a:txBody>
                    <a:bodyPr/>
                    <a:lstStyle/>
                    <a:p>
                      <a:r>
                        <a:rPr lang="kk-KZ" dirty="0" smtClean="0"/>
                        <a:t>Кенжебекқызы</a:t>
                      </a:r>
                      <a:r>
                        <a:rPr lang="en-US" dirty="0" smtClean="0"/>
                        <a:t> </a:t>
                      </a:r>
                      <a:r>
                        <a:rPr lang="kk-KZ" dirty="0" smtClean="0"/>
                        <a:t>Айару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Қазақ тілі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Жабагина Л.Т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85516">
                <a:tc>
                  <a:txBody>
                    <a:bodyPr/>
                    <a:lstStyle/>
                    <a:p>
                      <a:r>
                        <a:rPr lang="kk-KZ" dirty="0" smtClean="0"/>
                        <a:t>Жанат</a:t>
                      </a:r>
                      <a:r>
                        <a:rPr lang="kk-KZ" baseline="0" dirty="0" smtClean="0"/>
                        <a:t> Нұртілеу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Арқанбай 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</a:p>
                    <a:p>
                      <a:endParaRPr lang="kk-KZ" dirty="0" smtClean="0"/>
                    </a:p>
                  </a:txBody>
                  <a:tcPr/>
                </a:tc>
              </a:tr>
              <a:tr h="685516">
                <a:tc>
                  <a:txBody>
                    <a:bodyPr/>
                    <a:lstStyle/>
                    <a:p>
                      <a:r>
                        <a:rPr lang="kk-KZ" dirty="0" smtClean="0"/>
                        <a:t>Мейрам Жайдарман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Қазақ тілі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Жабагина Л.Т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81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1800" i="1" dirty="0">
                <a:solidFill>
                  <a:schemeClr val="tx1"/>
                </a:solidFill>
              </a:rPr>
              <a:t>Қарағанды облысы білім басқармасының «Сарыарқа дарыны» ББҒАП орталығының ҚР ұйымдастырған 5-6 сынып оқушылары арасындағы республикалық олимпиаданың </a:t>
            </a:r>
            <a:r>
              <a:rPr lang="kk-KZ" sz="1800" i="1" dirty="0" smtClean="0">
                <a:solidFill>
                  <a:schemeClr val="tx1"/>
                </a:solidFill>
              </a:rPr>
              <a:t>Облыстық кезеңі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103274"/>
              </p:ext>
            </p:extLst>
          </p:nvPr>
        </p:nvGraphicFramePr>
        <p:xfrm>
          <a:off x="457200" y="1609725"/>
          <a:ext cx="7239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376908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bg1"/>
                          </a:solidFill>
                        </a:rPr>
                        <a:t>пәні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жетекшісі</a:t>
                      </a:r>
                      <a:endParaRPr lang="ru-RU" dirty="0" smtClean="0"/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bg1"/>
                          </a:solidFill>
                        </a:rPr>
                        <a:t>орны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Кенжебекқызы Айару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Қазақ тілі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Жабагина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62880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Оқушының аты-жөні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1800" dirty="0"/>
              <a:t>Қарағанды облысы білім басқармасының «Сарыарқа дарыны» ББҒАП орталығының ҚР ұйымдастырған 5-6 сынып оқушылары арасындағы республикалық олимпиаданың мектепшілік кезеңі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Олимпиаданың мектепшілік кезеңін өткізу үшін оқу бөлмесі дайындалып, кезекші мұғалімдер тағайындалды. Мектепшілік олимпиадаға 9-11сынып арасынан 16 оқушы қатысты. І орын алған оқушыларлдың орындалған жұмыстары жиналып, ауданға тапсырылды. Мекетбімізден аудандық кезеңге 7 оқушының жұмысы өтті.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5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39000" cy="1584176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/>
              <a:t>Қр Тәуелсіздік </a:t>
            </a:r>
            <a:r>
              <a:rPr lang="kk-KZ" sz="2400" dirty="0" smtClean="0"/>
              <a:t>күніне </a:t>
            </a:r>
            <a:r>
              <a:rPr lang="kk-KZ" sz="2400" dirty="0" smtClean="0"/>
              <a:t>орай аудандық«Ұшқыр ой»дебат аланыңда «Чемпион»командасы Асалбек Алмаз Мейрам Жайдарман    3-ші  орын иеленді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3096344" cy="376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8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/>
              <a:t>«Алтын түлек»олимпиадасы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38021"/>
              </p:ext>
            </p:extLst>
          </p:nvPr>
        </p:nvGraphicFramePr>
        <p:xfrm>
          <a:off x="457200" y="1052513"/>
          <a:ext cx="7239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584176"/>
                <a:gridCol w="1674490"/>
                <a:gridCol w="180975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қатысушы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сыныбы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пәні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ұпайы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Асалбек Алмаз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10 «А»сынып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410671">
                <a:tc>
                  <a:txBody>
                    <a:bodyPr/>
                    <a:lstStyle/>
                    <a:p>
                      <a:r>
                        <a:rPr lang="kk-KZ" dirty="0" smtClean="0"/>
                        <a:t>Мәлік Кенжетпіс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10 «А»сынып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Дастанұлы Нұрали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10 «А»сынып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Батырбекқызы Ақжүніс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11 «А»сынып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математика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26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Әлді жақтар: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Қашықтықтан ұйымдастырылып жатқан конкурс, олимпиада, байқауларға белсене қатысу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kk-KZ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Әлсіз жақтар: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Республикалық, облыстық, аудандық конкурстарға, байқауларға қатысатын оқушылар санының аз болуы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kk-KZ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Алға қоятын мақсаттар: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Оқушыларды халықаралық , облыстық, аудандық байқауларға қатыстыру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Дарынды оқушылармен жұмысты жүйелеу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Оқушылардың шығармашылық белсенділігін жетілд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31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7239000" cy="1143000"/>
          </a:xfrm>
        </p:spPr>
        <p:txBody>
          <a:bodyPr/>
          <a:lstStyle/>
          <a:p>
            <a:r>
              <a:rPr lang="kk-KZ" dirty="0" smtClean="0"/>
              <a:t>Назарларыңызға рахмет</a:t>
            </a:r>
            <a:r>
              <a:rPr lang="ru-RU" dirty="0" smtClean="0"/>
              <a:t>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2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Мақсаты: 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Әр оқушының бойындағы шығармашылық қабілетін оятып, еңбек етуге, жан-жақты ізденуге, шығармашылық жұмыстарға баулу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sz="2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Міндеттері: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оқушыларды шығармашылық белсенділікке, өз бетінше білімін жетілдіруге ынталандыру;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білім мазмұнын белсенді және іскерлікпен меңгеруге үйрет;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өз ісіне баға беруге, және өз мінез-құлқын қалыптастыруға үйрету.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0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239000" cy="6051072"/>
          </a:xfrm>
        </p:spPr>
        <p:txBody>
          <a:bodyPr>
            <a:normAutofit/>
          </a:bodyPr>
          <a:lstStyle/>
          <a:p>
            <a:pPr lvl="2" algn="ctr"/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2022-2023 </a:t>
            </a:r>
            <a:r>
              <a:rPr lang="kk-KZ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оқу жылының І тоқсанында қосымша білім педагогі жылдық жоспарға сай жұмыстар атқарды.  Ұйымдастырылған іс-шараларға оқушыларымыз белсене қатысып, өздерінің жан-жақты екенін көрсетіп, басқа қырынан көрсетіліп жатты. </a:t>
            </a:r>
            <a:r>
              <a:rPr lang="ru-RU" sz="8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8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003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96144"/>
          </a:xfrm>
        </p:spPr>
        <p:txBody>
          <a:bodyPr>
            <a:no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Серік Ақтілек Облыстық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Бұқарекен жырлайды»сайысында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алғыс хатпен марапатталды.</a:t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 Шадит Айгүл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endParaRPr lang="kk-KZ" dirty="0" smtClean="0"/>
          </a:p>
          <a:p>
            <a:endParaRPr lang="kk-KZ" dirty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99" y="2204864"/>
            <a:ext cx="3240360" cy="389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4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«Жас математик»олимпиадасы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38550"/>
              </p:ext>
            </p:extLst>
          </p:nvPr>
        </p:nvGraphicFramePr>
        <p:xfrm>
          <a:off x="395536" y="1340768"/>
          <a:ext cx="7437513" cy="145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171"/>
                <a:gridCol w="2479171"/>
                <a:gridCol w="1469981"/>
                <a:gridCol w="1009190"/>
              </a:tblGrid>
              <a:tr h="40991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жетекшісі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 ұпайы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991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Мұрат Нұрғали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Шохал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30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Шамерова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Азиза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7951"/>
            <a:ext cx="27214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8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оқулары» байқауы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06330"/>
              </p:ext>
            </p:extLst>
          </p:nvPr>
        </p:nvGraphicFramePr>
        <p:xfrm>
          <a:off x="611560" y="1700808"/>
          <a:ext cx="7416824" cy="230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15008"/>
                <a:gridCol w="2499792"/>
                <a:gridCol w="1244624"/>
              </a:tblGrid>
              <a:tr h="280040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Қатысушы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сыныбы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жетекшісі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Шайзанда Ләйлә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5 «А»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3 орын</a:t>
                      </a:r>
                      <a:r>
                        <a:rPr lang="kk-KZ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Жабагина</a:t>
                      </a:r>
                      <a:r>
                        <a:rPr lang="kk-KZ" sz="1100" baseline="0" dirty="0" smtClean="0"/>
                        <a:t> Л.Т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Қуатбекұлы</a:t>
                      </a:r>
                      <a:r>
                        <a:rPr lang="kk-KZ" sz="1100" baseline="0" dirty="0" smtClean="0"/>
                        <a:t> Нұртас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6 «А»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Жабагина</a:t>
                      </a:r>
                      <a:r>
                        <a:rPr lang="kk-KZ" sz="1100" baseline="0" dirty="0" smtClean="0"/>
                        <a:t> Л.Т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Акимбекова Аягөз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8</a:t>
                      </a:r>
                      <a:r>
                        <a:rPr lang="kk-KZ" sz="1100" baseline="0" dirty="0" smtClean="0"/>
                        <a:t> «А»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Нургалива</a:t>
                      </a:r>
                      <a:r>
                        <a:rPr lang="kk-KZ" sz="1100" baseline="0" dirty="0" smtClean="0"/>
                        <a:t> Л.А</a:t>
                      </a:r>
                      <a:endParaRPr lang="ru-RU" sz="1100" dirty="0"/>
                    </a:p>
                  </a:txBody>
                  <a:tcPr/>
                </a:tc>
              </a:tr>
              <a:tr h="327640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Иманбекова Камила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9 «А»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/>
                        <a:t>Нургалива</a:t>
                      </a:r>
                      <a:r>
                        <a:rPr lang="kk-KZ" sz="1100" baseline="0" dirty="0" smtClean="0"/>
                        <a:t> Л.А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482351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Мәлік</a:t>
                      </a:r>
                      <a:r>
                        <a:rPr lang="kk-KZ" sz="1100" baseline="0" dirty="0" smtClean="0"/>
                        <a:t> Кенжетпіс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10 «А»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/>
                        <a:t>Нургалива</a:t>
                      </a:r>
                      <a:r>
                        <a:rPr lang="kk-KZ" sz="1100" baseline="0" dirty="0" smtClean="0"/>
                        <a:t> Л.А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42484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5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сақа»олимпиадасы</a:t>
            </a:r>
            <a:b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мектепшілік кезеңінен өтіп аудандық кезіңге жолдама алды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14376"/>
              </p:ext>
            </p:extLst>
          </p:nvPr>
        </p:nvGraphicFramePr>
        <p:xfrm>
          <a:off x="539552" y="1556792"/>
          <a:ext cx="7632848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1460648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жетекшісі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Мұрат Нұрғали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Шохал 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Асалбек Қарақат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Рашит Ясмин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39018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30680"/>
            <a:ext cx="3600400" cy="309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2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сақа»олимпиадасының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кезіңі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63719"/>
              </p:ext>
            </p:extLst>
          </p:nvPr>
        </p:nvGraphicFramePr>
        <p:xfrm>
          <a:off x="457200" y="1595438"/>
          <a:ext cx="7427168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960"/>
                <a:gridCol w="2001960"/>
                <a:gridCol w="2001960"/>
                <a:gridCol w="1421288"/>
              </a:tblGrid>
              <a:tr h="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ұпайы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жетекшісі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Мұрат Нұрғали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Шохал 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Асалбек Қарақат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Рашит Ясмин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19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«Ақберен»олимпиадасының аудандық кезеңі өтті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69756"/>
              </p:ext>
            </p:extLst>
          </p:nvPr>
        </p:nvGraphicFramePr>
        <p:xfrm>
          <a:off x="457200" y="1628801"/>
          <a:ext cx="7571184" cy="36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878"/>
                <a:gridCol w="1294620"/>
                <a:gridCol w="1375534"/>
                <a:gridCol w="1038393"/>
                <a:gridCol w="1451390"/>
                <a:gridCol w="1359369"/>
              </a:tblGrid>
              <a:tr h="9687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аты-жөні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Номинациясы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Мектебі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Сыныбы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Жетекшінің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аты-жөні,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ұялы телефоны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</a:tr>
              <a:tr h="95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Жырғау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Айнұр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 аспапта ойнау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"Байқадам ЖББМ"КММ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"А"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Нургалиева Лаура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Айғалиевна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</a:tr>
              <a:tr h="452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Сарайқызы Арайлым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 жазу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"Байқадам ЖББМ"КММ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"А"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орын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Нургалиева Лаура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Айғалиевна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</a:tr>
              <a:tr h="431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Жуманбавеа Ділнәз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Көркемсөз оқу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"Байқадам ЖББМ"КММ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"Ә"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орын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Нургалиева Лаура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Айғалиевна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</a:tr>
              <a:tr h="431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Асалбек Алмаз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Шешендік өнер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"Байқадам ЖББМ"КММ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"А"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Ахметбекова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Ұлпан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Тайжанқызы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</a:tr>
              <a:tr h="431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Қуатбекқызы Жұлдыз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Шешендік өнер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"Байқадам ЖББМ"КММ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9"А"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59" marR="5059" marT="50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Ахметбекова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Ұлпан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Тайжанқызы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" marR="5059" marT="505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6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811</TotalTime>
  <Words>608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   «Байқадам ЖББМ»КММ      Қосымша педагогтің  жарты жылдық жұмысының қорытындысы (2022-2023 оқу жылы)</vt:lpstr>
      <vt:lpstr>Презентация PowerPoint</vt:lpstr>
      <vt:lpstr>Презентация PowerPoint</vt:lpstr>
      <vt:lpstr>               Серік Ақтілек Облыстық « Бұқарекен жырлайды»сайысында алғыс хатпен марапатталды. жетекшісі Шадит Айгүл</vt:lpstr>
      <vt:lpstr>Облыстық «Жас математик»олимпиадасы </vt:lpstr>
      <vt:lpstr>Республикалық «балалар оқулары» байқауы</vt:lpstr>
      <vt:lpstr>«Алтын сақа»олимпиадасы мектепшілік кезеңінен өтіп аудандық кезіңге жолдама алды</vt:lpstr>
      <vt:lpstr>«Алтын сақа»олимпиадасының аудандық кезіңі</vt:lpstr>
      <vt:lpstr>Республикалық «Ақберен»олимпиадасының аудандық кезеңі өтті </vt:lpstr>
      <vt:lpstr>+              Республика күніне арналған  «Қыран елім-қазақстаным»атты облыстық патриоттық әндер байқауы</vt:lpstr>
      <vt:lpstr>«Кенгуру математика барлығы үшін «интеллектуалдық ойынына 1-4 сынып оқушылары аралығынынан 50 оқушы қатысып  40 оқушы жүлделі орындарға ие болды</vt:lpstr>
      <vt:lpstr>Қарағанды облысы білім басқармасының «Сарыарқа дарыны» ББҒАП орталығының ҚР ұйымдастырған 5-6 сынып оқушылары арасындағы республикалық олимпиаданың мектепшілік кезеңі</vt:lpstr>
      <vt:lpstr>Қарағанды облысы білім басқармасының «Сарыарқа дарыны» ББҒАП орталығының ҚР ұйымдастырған 5-6 сынып оқушылары арасындағы республикалық олимпиаданың Облыстық кезеңі</vt:lpstr>
      <vt:lpstr>Қарағанды облысы білім басқармасының «Сарыарқа дарыны» ББҒАП орталығының ҚР ұйымдастырған 5-6 сынып оқушылары арасындағы республикалық олимпиаданың мектепшілік кезеңі</vt:lpstr>
      <vt:lpstr>Қр Тәуелсіздік күніне орай аудандық«Ұшқыр ой»дебат аланыңда «Чемпион»командасы Асалбек Алмаз Мейрам Жайдарман    3-ші  орын иеленді</vt:lpstr>
      <vt:lpstr>«Алтын түлек»олимпиадасы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тоқсан бойынша қосымша педагогтың есебі</dc:title>
  <dc:creator>User1</dc:creator>
  <cp:lastModifiedBy>User1</cp:lastModifiedBy>
  <cp:revision>31</cp:revision>
  <cp:lastPrinted>2023-01-06T04:14:58Z</cp:lastPrinted>
  <dcterms:created xsi:type="dcterms:W3CDTF">2022-10-31T03:46:49Z</dcterms:created>
  <dcterms:modified xsi:type="dcterms:W3CDTF">2023-01-11T04:39:02Z</dcterms:modified>
</cp:coreProperties>
</file>