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97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" y="0"/>
            <a:ext cx="9172660" cy="6879495"/>
          </a:xfrm>
        </p:spPr>
      </p:pic>
    </p:spTree>
    <p:extLst>
      <p:ext uri="{BB962C8B-B14F-4D97-AF65-F5344CB8AC3E}">
        <p14:creationId xmlns:p14="http://schemas.microsoft.com/office/powerpoint/2010/main" val="324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6240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" y="9088"/>
            <a:ext cx="9149242" cy="6861932"/>
          </a:xfrm>
        </p:spPr>
      </p:pic>
    </p:spTree>
    <p:extLst>
      <p:ext uri="{BB962C8B-B14F-4D97-AF65-F5344CB8AC3E}">
        <p14:creationId xmlns:p14="http://schemas.microsoft.com/office/powerpoint/2010/main" val="15737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01-18 at 11.27.2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486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827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84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36636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17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70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01-18 at 11.27.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564" y="332656"/>
            <a:ext cx="85100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1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10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40358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6429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42460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2023-01-18T05:57:31Z</dcterms:created>
  <dcterms:modified xsi:type="dcterms:W3CDTF">2023-01-18T06:25:08Z</dcterms:modified>
</cp:coreProperties>
</file>