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812" r:id="rId4"/>
  </p:sldMasterIdLst>
  <p:notesMasterIdLst>
    <p:notesMasterId r:id="rId9"/>
  </p:notesMasterIdLst>
  <p:handoutMasterIdLst>
    <p:handoutMasterId r:id="rId10"/>
  </p:handoutMasterIdLst>
  <p:sldIdLst>
    <p:sldId id="265" r:id="rId5"/>
    <p:sldId id="290" r:id="rId6"/>
    <p:sldId id="269" r:id="rId7"/>
    <p:sldId id="291" r:id="rId8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3" autoAdjust="0"/>
    <p:restoredTop sz="94687"/>
  </p:normalViewPr>
  <p:slideViewPr>
    <p:cSldViewPr snapToGrid="0" snapToObjects="1">
      <p:cViewPr varScale="1">
        <p:scale>
          <a:sx n="94" d="100"/>
          <a:sy n="94" d="100"/>
        </p:scale>
        <p:origin x="96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9" d="100"/>
          <a:sy n="89" d="100"/>
        </p:scale>
        <p:origin x="301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microsoft.com/office/2007/relationships/hdphoto" Target="../media/hdphoto1.wdp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4" Type="http://schemas.openxmlformats.org/officeDocument/2006/relationships/image" Target="../media/image5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microsoft.com/office/2007/relationships/hdphoto" Target="../media/hdphoto1.wdp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4" Type="http://schemas.openxmlformats.org/officeDocument/2006/relationships/image" Target="../media/image5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microsoft.com/office/2007/relationships/hdphoto" Target="../media/hdphoto1.wdp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4" Type="http://schemas.openxmlformats.org/officeDocument/2006/relationships/image" Target="../media/image5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microsoft.com/office/2007/relationships/hdphoto" Target="../media/hdphoto1.wdp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microsoft.com/office/2007/relationships/hdphoto" Target="../media/hdphoto1.wdp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microsoft.com/office/2007/relationships/hdphoto" Target="../media/hdphoto1.wdp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4" Type="http://schemas.openxmlformats.org/officeDocument/2006/relationships/image" Target="../media/image5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microsoft.com/office/2007/relationships/hdphoto" Target="../media/hdphoto1.wdp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4" Type="http://schemas.openxmlformats.org/officeDocument/2006/relationships/image" Target="../media/image5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microsoft.com/office/2007/relationships/hdphoto" Target="../media/hdphoto1.wdp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720856-93F0-4CC7-B7FD-2466914A11D4}" type="doc">
      <dgm:prSet loTypeId="urn:microsoft.com/office/officeart/2018/5/layout/IconLeafLabelList" loCatId="other" qsTypeId="urn:microsoft.com/office/officeart/2005/8/quickstyle/simple5" qsCatId="simple" csTypeId="urn:microsoft.com/office/officeart/2005/8/colors/colorful2" csCatId="colorful" phldr="1"/>
      <dgm:spPr/>
    </dgm:pt>
    <dgm:pt modelId="{81BEB84D-9A77-49C6-9301-B3359FCAC75F}">
      <dgm:prSet phldrT="[Text]"/>
      <dgm:spPr/>
      <dgm:t>
        <a:bodyPr rtlCol="0"/>
        <a:lstStyle/>
        <a:p>
          <a:pPr rtl="0"/>
          <a:endParaRPr lang="ru-RU" noProof="0" dirty="0"/>
        </a:p>
      </dgm:t>
    </dgm:pt>
    <dgm:pt modelId="{AE4D0D43-0332-4F79-8D35-BCD8C10758AE}" type="parTrans" cxnId="{420EF6C4-7321-43BE-A2FC-253606B1E06A}">
      <dgm:prSet/>
      <dgm:spPr/>
      <dgm:t>
        <a:bodyPr rtlCol="0"/>
        <a:lstStyle/>
        <a:p>
          <a:pPr rtl="0"/>
          <a:endParaRPr lang="ru-RU" noProof="0" dirty="0"/>
        </a:p>
      </dgm:t>
    </dgm:pt>
    <dgm:pt modelId="{5D260F18-25D2-4074-87F1-7E78DDA61C58}" type="sibTrans" cxnId="{420EF6C4-7321-43BE-A2FC-253606B1E06A}">
      <dgm:prSet/>
      <dgm:spPr/>
      <dgm:t>
        <a:bodyPr rtlCol="0"/>
        <a:lstStyle/>
        <a:p>
          <a:pPr rtl="0"/>
          <a:endParaRPr lang="ru-RU" noProof="0" dirty="0"/>
        </a:p>
      </dgm:t>
    </dgm:pt>
    <dgm:pt modelId="{BFF9359E-E9B1-4B73-BACC-2C7988765B16}">
      <dgm:prSet phldrT="[Text]"/>
      <dgm:spPr/>
      <dgm:t>
        <a:bodyPr rtlCol="0"/>
        <a:lstStyle/>
        <a:p>
          <a:pPr rtl="0"/>
          <a:endParaRPr lang="ru-RU" noProof="0" dirty="0"/>
        </a:p>
      </dgm:t>
    </dgm:pt>
    <dgm:pt modelId="{6E0A40FA-1B79-4089-8B9A-3BA22865FE4E}" type="parTrans" cxnId="{516EC545-1971-48B3-978C-4756FCDCCFD9}">
      <dgm:prSet/>
      <dgm:spPr/>
      <dgm:t>
        <a:bodyPr rtlCol="0"/>
        <a:lstStyle/>
        <a:p>
          <a:pPr rtl="0"/>
          <a:endParaRPr lang="ru-RU" noProof="0" dirty="0"/>
        </a:p>
      </dgm:t>
    </dgm:pt>
    <dgm:pt modelId="{1CEF1965-C516-4C44-BAE3-2FA3F5116930}" type="sibTrans" cxnId="{516EC545-1971-48B3-978C-4756FCDCCFD9}">
      <dgm:prSet/>
      <dgm:spPr/>
      <dgm:t>
        <a:bodyPr rtlCol="0"/>
        <a:lstStyle/>
        <a:p>
          <a:pPr rtl="0"/>
          <a:endParaRPr lang="ru-RU" noProof="0" dirty="0"/>
        </a:p>
      </dgm:t>
    </dgm:pt>
    <dgm:pt modelId="{4AF52931-E4CA-4429-AACB-B8747CDB2409}">
      <dgm:prSet phldrT="[Text]"/>
      <dgm:spPr/>
      <dgm:t>
        <a:bodyPr rtlCol="0"/>
        <a:lstStyle/>
        <a:p>
          <a:pPr rtl="0"/>
          <a:endParaRPr lang="ru-RU" noProof="0" dirty="0"/>
        </a:p>
      </dgm:t>
    </dgm:pt>
    <dgm:pt modelId="{D86AF01C-9CBC-41F8-9354-48CD82BDFDC9}" type="sibTrans" cxnId="{F82329C8-C3B2-4E9B-9033-528488D72705}">
      <dgm:prSet/>
      <dgm:spPr/>
      <dgm:t>
        <a:bodyPr rtlCol="0"/>
        <a:lstStyle/>
        <a:p>
          <a:pPr rtl="0"/>
          <a:endParaRPr lang="ru-RU" noProof="0" dirty="0"/>
        </a:p>
      </dgm:t>
    </dgm:pt>
    <dgm:pt modelId="{67B2FC97-2FAE-4EFE-9DEE-E4216C657F35}" type="parTrans" cxnId="{F82329C8-C3B2-4E9B-9033-528488D72705}">
      <dgm:prSet/>
      <dgm:spPr/>
      <dgm:t>
        <a:bodyPr rtlCol="0"/>
        <a:lstStyle/>
        <a:p>
          <a:pPr rtl="0"/>
          <a:endParaRPr lang="ru-RU" noProof="0" dirty="0"/>
        </a:p>
      </dgm:t>
    </dgm:pt>
    <dgm:pt modelId="{0DD52DEE-1458-BE40-AF65-957CDFC61990}" type="pres">
      <dgm:prSet presAssocID="{C7720856-93F0-4CC7-B7FD-2466914A11D4}" presName="root" presStyleCnt="0">
        <dgm:presLayoutVars>
          <dgm:dir/>
          <dgm:resizeHandles val="exact"/>
        </dgm:presLayoutVars>
      </dgm:prSet>
      <dgm:spPr/>
    </dgm:pt>
    <dgm:pt modelId="{C592837A-DF38-1B41-9AB6-91F2F88845A6}" type="pres">
      <dgm:prSet presAssocID="{4AF52931-E4CA-4429-AACB-B8747CDB2409}" presName="compNode" presStyleCnt="0"/>
      <dgm:spPr/>
    </dgm:pt>
    <dgm:pt modelId="{9440950B-CD4A-624F-97AA-5A55DB548AA3}" type="pres">
      <dgm:prSet presAssocID="{4AF52931-E4CA-4429-AACB-B8747CDB2409}" presName="iconBgRect" presStyleLbl="bgShp" presStyleIdx="0" presStyleCnt="3" custScaleX="164587" custScaleY="170170"/>
      <dgm:spPr>
        <a:prstGeom prst="ellipse">
          <a:avLst/>
        </a:prstGeom>
        <a:solidFill>
          <a:schemeClr val="accent1"/>
        </a:solidFill>
        <a:effectLst>
          <a:innerShdw blurRad="114300">
            <a:prstClr val="black"/>
          </a:innerShdw>
          <a:reflection blurRad="114300" stA="19000" endPos="37000" dir="5400000" sy="-100000" algn="bl" rotWithShape="0"/>
        </a:effectLst>
      </dgm:spPr>
    </dgm:pt>
    <dgm:pt modelId="{DF478248-6A93-8845-A0ED-DE52CBC75D60}" type="pres">
      <dgm:prSet presAssocID="{4AF52931-E4CA-4429-AACB-B8747CDB2409}" presName="iconRect" presStyleLbl="node1" presStyleIdx="0" presStyleCnt="3" custScaleX="137555" custScaleY="137555"/>
      <dgm:spPr>
        <a:blipFill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dgm:spPr>
    </dgm:pt>
    <dgm:pt modelId="{678ABF5D-0D27-7542-871B-BC0662A5368C}" type="pres">
      <dgm:prSet presAssocID="{4AF52931-E4CA-4429-AACB-B8747CDB2409}" presName="spaceRect" presStyleCnt="0"/>
      <dgm:spPr/>
    </dgm:pt>
    <dgm:pt modelId="{A178028F-7BC3-8B42-A431-B1DED303DA98}" type="pres">
      <dgm:prSet presAssocID="{4AF52931-E4CA-4429-AACB-B8747CDB2409}" presName="textRect" presStyleLbl="revTx" presStyleIdx="0" presStyleCnt="3" custLinFactNeighborX="170" custLinFactNeighborY="61085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21F203BF-5343-864E-8DF2-BD77C6F83211}" type="pres">
      <dgm:prSet presAssocID="{D86AF01C-9CBC-41F8-9354-48CD82BDFDC9}" presName="sibTrans" presStyleCnt="0"/>
      <dgm:spPr/>
    </dgm:pt>
    <dgm:pt modelId="{467AD338-FEA3-E747-94CB-6EC4B5AC90D2}" type="pres">
      <dgm:prSet presAssocID="{81BEB84D-9A77-49C6-9301-B3359FCAC75F}" presName="compNode" presStyleCnt="0"/>
      <dgm:spPr/>
    </dgm:pt>
    <dgm:pt modelId="{7AA7BEFC-05BC-7A4F-9108-F110FD295429}" type="pres">
      <dgm:prSet presAssocID="{81BEB84D-9A77-49C6-9301-B3359FCAC75F}" presName="iconBgRect" presStyleLbl="bgShp" presStyleIdx="1" presStyleCnt="3" custScaleX="164402" custScaleY="169979"/>
      <dgm:spPr>
        <a:prstGeom prst="ellipse">
          <a:avLst/>
        </a:prstGeom>
        <a:solidFill>
          <a:schemeClr val="accent2"/>
        </a:solidFill>
        <a:effectLst>
          <a:innerShdw blurRad="114300">
            <a:srgbClr val="000000"/>
          </a:innerShdw>
          <a:reflection blurRad="114300" stA="19000" endPos="37000" dir="5400000" sy="-100000" algn="bl" rotWithShape="0"/>
        </a:effectLst>
      </dgm:spPr>
    </dgm:pt>
    <dgm:pt modelId="{C8DD7771-C30E-F24B-ABA4-15FC1696B0A8}" type="pres">
      <dgm:prSet presAssocID="{81BEB84D-9A77-49C6-9301-B3359FCAC75F}" presName="iconRect" presStyleLbl="node1" presStyleIdx="1" presStyleCnt="3" custScaleX="137555" custScaleY="137555"/>
      <dgm:spPr>
        <a:blipFill rotWithShape="1">
          <a:blip xmlns:r="http://schemas.openxmlformats.org/officeDocument/2006/relationships"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effectLst/>
      </dgm:spPr>
    </dgm:pt>
    <dgm:pt modelId="{1972F377-833B-8E4D-9CA0-92FCF47AE372}" type="pres">
      <dgm:prSet presAssocID="{81BEB84D-9A77-49C6-9301-B3359FCAC75F}" presName="spaceRect" presStyleCnt="0"/>
      <dgm:spPr/>
    </dgm:pt>
    <dgm:pt modelId="{FC6B4F82-D77F-6145-8350-E4883E3E98D1}" type="pres">
      <dgm:prSet presAssocID="{81BEB84D-9A77-49C6-9301-B3359FCAC75F}" presName="textRect" presStyleLbl="revTx" presStyleIdx="1" presStyleCnt="3" custLinFactNeighborX="170" custLinFactNeighborY="61085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D34CB11A-6906-F945-9559-F7E1D54F2014}" type="pres">
      <dgm:prSet presAssocID="{5D260F18-25D2-4074-87F1-7E78DDA61C58}" presName="sibTrans" presStyleCnt="0"/>
      <dgm:spPr/>
    </dgm:pt>
    <dgm:pt modelId="{0B401E1C-492B-8445-91C3-4E0FF26975DA}" type="pres">
      <dgm:prSet presAssocID="{BFF9359E-E9B1-4B73-BACC-2C7988765B16}" presName="compNode" presStyleCnt="0"/>
      <dgm:spPr/>
    </dgm:pt>
    <dgm:pt modelId="{F9FCBA78-B18A-CB47-9456-33604BFAE043}" type="pres">
      <dgm:prSet presAssocID="{BFF9359E-E9B1-4B73-BACC-2C7988765B16}" presName="iconBgRect" presStyleLbl="bgShp" presStyleIdx="2" presStyleCnt="3" custScaleX="164217" custScaleY="169979" custLinFactNeighborX="135" custLinFactNeighborY="-1046"/>
      <dgm:spPr>
        <a:prstGeom prst="ellipse">
          <a:avLst/>
        </a:prstGeom>
        <a:solidFill>
          <a:schemeClr val="accent3">
            <a:lumMod val="60000"/>
            <a:lumOff val="40000"/>
          </a:schemeClr>
        </a:solidFill>
        <a:effectLst>
          <a:innerShdw blurRad="114300">
            <a:srgbClr val="000000"/>
          </a:innerShdw>
          <a:reflection blurRad="114300" stA="19000" endPos="37000" dir="5400000" sy="-100000" algn="bl" rotWithShape="0"/>
        </a:effectLst>
      </dgm:spPr>
    </dgm:pt>
    <dgm:pt modelId="{2E0BB2E4-CD4C-AA4D-A6D7-A9CBB950F395}" type="pres">
      <dgm:prSet presAssocID="{BFF9359E-E9B1-4B73-BACC-2C7988765B16}" presName="iconRect" presStyleLbl="node1" presStyleIdx="2" presStyleCnt="3" custScaleX="137555" custScaleY="137555"/>
      <dgm:spPr>
        <a:blipFill rotWithShape="1">
          <a:blip xmlns:r="http://schemas.openxmlformats.org/officeDocument/2006/relationships"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effectLst/>
      </dgm:spPr>
    </dgm:pt>
    <dgm:pt modelId="{0CA56A3D-F5EA-F34E-AACC-08DDFCAE9A3D}" type="pres">
      <dgm:prSet presAssocID="{BFF9359E-E9B1-4B73-BACC-2C7988765B16}" presName="spaceRect" presStyleCnt="0"/>
      <dgm:spPr/>
    </dgm:pt>
    <dgm:pt modelId="{5FC181B3-4B20-6240-9257-803B168E7618}" type="pres">
      <dgm:prSet presAssocID="{BFF9359E-E9B1-4B73-BACC-2C7988765B16}" presName="textRect" presStyleLbl="revTx" presStyleIdx="2" presStyleCnt="3" custLinFactNeighborX="169" custLinFactNeighborY="61085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423ED9-C4AA-3F44-BD54-873B124DE6FE}" type="presOf" srcId="{C7720856-93F0-4CC7-B7FD-2466914A11D4}" destId="{0DD52DEE-1458-BE40-AF65-957CDFC61990}" srcOrd="0" destOrd="0" presId="urn:microsoft.com/office/officeart/2018/5/layout/IconLeafLabelList"/>
    <dgm:cxn modelId="{420EF6C4-7321-43BE-A2FC-253606B1E06A}" srcId="{C7720856-93F0-4CC7-B7FD-2466914A11D4}" destId="{81BEB84D-9A77-49C6-9301-B3359FCAC75F}" srcOrd="1" destOrd="0" parTransId="{AE4D0D43-0332-4F79-8D35-BCD8C10758AE}" sibTransId="{5D260F18-25D2-4074-87F1-7E78DDA61C58}"/>
    <dgm:cxn modelId="{59A0BB4E-2DC7-B14E-9A8E-28AE0DDB6832}" type="presOf" srcId="{BFF9359E-E9B1-4B73-BACC-2C7988765B16}" destId="{5FC181B3-4B20-6240-9257-803B168E7618}" srcOrd="0" destOrd="0" presId="urn:microsoft.com/office/officeart/2018/5/layout/IconLeafLabelList"/>
    <dgm:cxn modelId="{516EC545-1971-48B3-978C-4756FCDCCFD9}" srcId="{C7720856-93F0-4CC7-B7FD-2466914A11D4}" destId="{BFF9359E-E9B1-4B73-BACC-2C7988765B16}" srcOrd="2" destOrd="0" parTransId="{6E0A40FA-1B79-4089-8B9A-3BA22865FE4E}" sibTransId="{1CEF1965-C516-4C44-BAE3-2FA3F5116930}"/>
    <dgm:cxn modelId="{67EA435B-C350-3A4B-B66B-14BF448DA365}" type="presOf" srcId="{81BEB84D-9A77-49C6-9301-B3359FCAC75F}" destId="{FC6B4F82-D77F-6145-8350-E4883E3E98D1}" srcOrd="0" destOrd="0" presId="urn:microsoft.com/office/officeart/2018/5/layout/IconLeafLabelList"/>
    <dgm:cxn modelId="{DE867E11-6656-F14E-B327-1C09F084F73D}" type="presOf" srcId="{4AF52931-E4CA-4429-AACB-B8747CDB2409}" destId="{A178028F-7BC3-8B42-A431-B1DED303DA98}" srcOrd="0" destOrd="0" presId="urn:microsoft.com/office/officeart/2018/5/layout/IconLeafLabelList"/>
    <dgm:cxn modelId="{F82329C8-C3B2-4E9B-9033-528488D72705}" srcId="{C7720856-93F0-4CC7-B7FD-2466914A11D4}" destId="{4AF52931-E4CA-4429-AACB-B8747CDB2409}" srcOrd="0" destOrd="0" parTransId="{67B2FC97-2FAE-4EFE-9DEE-E4216C657F35}" sibTransId="{D86AF01C-9CBC-41F8-9354-48CD82BDFDC9}"/>
    <dgm:cxn modelId="{A179381B-B475-8D4F-A4C5-A749E3205CF3}" type="presParOf" srcId="{0DD52DEE-1458-BE40-AF65-957CDFC61990}" destId="{C592837A-DF38-1B41-9AB6-91F2F88845A6}" srcOrd="0" destOrd="0" presId="urn:microsoft.com/office/officeart/2018/5/layout/IconLeafLabelList"/>
    <dgm:cxn modelId="{0A7D8806-2C62-C749-9E48-FD7F8EEF2707}" type="presParOf" srcId="{C592837A-DF38-1B41-9AB6-91F2F88845A6}" destId="{9440950B-CD4A-624F-97AA-5A55DB548AA3}" srcOrd="0" destOrd="0" presId="urn:microsoft.com/office/officeart/2018/5/layout/IconLeafLabelList"/>
    <dgm:cxn modelId="{645BB249-D5A3-D34E-9784-E27D31386619}" type="presParOf" srcId="{C592837A-DF38-1B41-9AB6-91F2F88845A6}" destId="{DF478248-6A93-8845-A0ED-DE52CBC75D60}" srcOrd="1" destOrd="0" presId="urn:microsoft.com/office/officeart/2018/5/layout/IconLeafLabelList"/>
    <dgm:cxn modelId="{1BB6F40B-402A-294C-8BC0-9624BCFF3DE5}" type="presParOf" srcId="{C592837A-DF38-1B41-9AB6-91F2F88845A6}" destId="{678ABF5D-0D27-7542-871B-BC0662A5368C}" srcOrd="2" destOrd="0" presId="urn:microsoft.com/office/officeart/2018/5/layout/IconLeafLabelList"/>
    <dgm:cxn modelId="{6D518F87-3CDE-EE4C-85E8-BF6424878690}" type="presParOf" srcId="{C592837A-DF38-1B41-9AB6-91F2F88845A6}" destId="{A178028F-7BC3-8B42-A431-B1DED303DA98}" srcOrd="3" destOrd="0" presId="urn:microsoft.com/office/officeart/2018/5/layout/IconLeafLabelList"/>
    <dgm:cxn modelId="{1543EA19-BC62-A447-A0AF-54C8D46069B4}" type="presParOf" srcId="{0DD52DEE-1458-BE40-AF65-957CDFC61990}" destId="{21F203BF-5343-864E-8DF2-BD77C6F83211}" srcOrd="1" destOrd="0" presId="urn:microsoft.com/office/officeart/2018/5/layout/IconLeafLabelList"/>
    <dgm:cxn modelId="{9AD0B451-DD56-1B49-821D-87340EE51CD3}" type="presParOf" srcId="{0DD52DEE-1458-BE40-AF65-957CDFC61990}" destId="{467AD338-FEA3-E747-94CB-6EC4B5AC90D2}" srcOrd="2" destOrd="0" presId="urn:microsoft.com/office/officeart/2018/5/layout/IconLeafLabelList"/>
    <dgm:cxn modelId="{2A8830E8-5773-884F-83A3-13BC09288444}" type="presParOf" srcId="{467AD338-FEA3-E747-94CB-6EC4B5AC90D2}" destId="{7AA7BEFC-05BC-7A4F-9108-F110FD295429}" srcOrd="0" destOrd="0" presId="urn:microsoft.com/office/officeart/2018/5/layout/IconLeafLabelList"/>
    <dgm:cxn modelId="{8F682605-3E9C-D747-9DEF-7BF2601F2D9F}" type="presParOf" srcId="{467AD338-FEA3-E747-94CB-6EC4B5AC90D2}" destId="{C8DD7771-C30E-F24B-ABA4-15FC1696B0A8}" srcOrd="1" destOrd="0" presId="urn:microsoft.com/office/officeart/2018/5/layout/IconLeafLabelList"/>
    <dgm:cxn modelId="{F5DB8C3F-3C2A-4947-99F8-5A5999E44618}" type="presParOf" srcId="{467AD338-FEA3-E747-94CB-6EC4B5AC90D2}" destId="{1972F377-833B-8E4D-9CA0-92FCF47AE372}" srcOrd="2" destOrd="0" presId="urn:microsoft.com/office/officeart/2018/5/layout/IconLeafLabelList"/>
    <dgm:cxn modelId="{EDBE8099-E7B3-FD43-BDED-DACA1F54E7C6}" type="presParOf" srcId="{467AD338-FEA3-E747-94CB-6EC4B5AC90D2}" destId="{FC6B4F82-D77F-6145-8350-E4883E3E98D1}" srcOrd="3" destOrd="0" presId="urn:microsoft.com/office/officeart/2018/5/layout/IconLeafLabelList"/>
    <dgm:cxn modelId="{03DF95BD-405E-0E4E-BE92-85B6CF5C32EB}" type="presParOf" srcId="{0DD52DEE-1458-BE40-AF65-957CDFC61990}" destId="{D34CB11A-6906-F945-9559-F7E1D54F2014}" srcOrd="3" destOrd="0" presId="urn:microsoft.com/office/officeart/2018/5/layout/IconLeafLabelList"/>
    <dgm:cxn modelId="{EE4BB369-ADC3-C546-9F0F-21372C94C43F}" type="presParOf" srcId="{0DD52DEE-1458-BE40-AF65-957CDFC61990}" destId="{0B401E1C-492B-8445-91C3-4E0FF26975DA}" srcOrd="4" destOrd="0" presId="urn:microsoft.com/office/officeart/2018/5/layout/IconLeafLabelList"/>
    <dgm:cxn modelId="{9FBFBFEB-85B8-1F40-9BE2-9070F34B62E2}" type="presParOf" srcId="{0B401E1C-492B-8445-91C3-4E0FF26975DA}" destId="{F9FCBA78-B18A-CB47-9456-33604BFAE043}" srcOrd="0" destOrd="0" presId="urn:microsoft.com/office/officeart/2018/5/layout/IconLeafLabelList"/>
    <dgm:cxn modelId="{5B07748E-AA64-4D4E-9A5C-7C52B4996D0E}" type="presParOf" srcId="{0B401E1C-492B-8445-91C3-4E0FF26975DA}" destId="{2E0BB2E4-CD4C-AA4D-A6D7-A9CBB950F395}" srcOrd="1" destOrd="0" presId="urn:microsoft.com/office/officeart/2018/5/layout/IconLeafLabelList"/>
    <dgm:cxn modelId="{ABA1176C-9DBB-1F4F-9EAF-A44355C417ED}" type="presParOf" srcId="{0B401E1C-492B-8445-91C3-4E0FF26975DA}" destId="{0CA56A3D-F5EA-F34E-AACC-08DDFCAE9A3D}" srcOrd="2" destOrd="0" presId="urn:microsoft.com/office/officeart/2018/5/layout/IconLeafLabelList"/>
    <dgm:cxn modelId="{D164B971-01F9-6247-9C45-7D270271D18C}" type="presParOf" srcId="{0B401E1C-492B-8445-91C3-4E0FF26975DA}" destId="{5FC181B3-4B20-6240-9257-803B168E7618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720856-93F0-4CC7-B7FD-2466914A11D4}" type="doc">
      <dgm:prSet loTypeId="urn:microsoft.com/office/officeart/2018/5/layout/IconLeafLabelList" loCatId="other" qsTypeId="urn:microsoft.com/office/officeart/2005/8/quickstyle/simple5" qsCatId="simple" csTypeId="urn:microsoft.com/office/officeart/2005/8/colors/colorful2" csCatId="colorful" phldr="1"/>
      <dgm:spPr/>
    </dgm:pt>
    <dgm:pt modelId="{81BEB84D-9A77-49C6-9301-B3359FCAC75F}">
      <dgm:prSet phldrT="[Text]"/>
      <dgm:spPr/>
      <dgm:t>
        <a:bodyPr rtlCol="0"/>
        <a:lstStyle/>
        <a:p>
          <a:pPr rtl="0"/>
          <a:endParaRPr lang="ru-RU" noProof="0" dirty="0"/>
        </a:p>
      </dgm:t>
    </dgm:pt>
    <dgm:pt modelId="{AE4D0D43-0332-4F79-8D35-BCD8C10758AE}" type="parTrans" cxnId="{420EF6C4-7321-43BE-A2FC-253606B1E06A}">
      <dgm:prSet/>
      <dgm:spPr/>
      <dgm:t>
        <a:bodyPr rtlCol="0"/>
        <a:lstStyle/>
        <a:p>
          <a:pPr rtl="0"/>
          <a:endParaRPr lang="ru-RU" noProof="0" dirty="0"/>
        </a:p>
      </dgm:t>
    </dgm:pt>
    <dgm:pt modelId="{5D260F18-25D2-4074-87F1-7E78DDA61C58}" type="sibTrans" cxnId="{420EF6C4-7321-43BE-A2FC-253606B1E06A}">
      <dgm:prSet/>
      <dgm:spPr/>
      <dgm:t>
        <a:bodyPr rtlCol="0"/>
        <a:lstStyle/>
        <a:p>
          <a:pPr rtl="0"/>
          <a:endParaRPr lang="ru-RU" noProof="0" dirty="0"/>
        </a:p>
      </dgm:t>
    </dgm:pt>
    <dgm:pt modelId="{BFF9359E-E9B1-4B73-BACC-2C7988765B16}">
      <dgm:prSet phldrT="[Text]"/>
      <dgm:spPr/>
      <dgm:t>
        <a:bodyPr rtlCol="0"/>
        <a:lstStyle/>
        <a:p>
          <a:pPr rtl="0"/>
          <a:endParaRPr lang="ru-RU" noProof="0" dirty="0"/>
        </a:p>
      </dgm:t>
    </dgm:pt>
    <dgm:pt modelId="{6E0A40FA-1B79-4089-8B9A-3BA22865FE4E}" type="parTrans" cxnId="{516EC545-1971-48B3-978C-4756FCDCCFD9}">
      <dgm:prSet/>
      <dgm:spPr/>
      <dgm:t>
        <a:bodyPr rtlCol="0"/>
        <a:lstStyle/>
        <a:p>
          <a:pPr rtl="0"/>
          <a:endParaRPr lang="ru-RU" noProof="0" dirty="0"/>
        </a:p>
      </dgm:t>
    </dgm:pt>
    <dgm:pt modelId="{1CEF1965-C516-4C44-BAE3-2FA3F5116930}" type="sibTrans" cxnId="{516EC545-1971-48B3-978C-4756FCDCCFD9}">
      <dgm:prSet/>
      <dgm:spPr/>
      <dgm:t>
        <a:bodyPr rtlCol="0"/>
        <a:lstStyle/>
        <a:p>
          <a:pPr rtl="0"/>
          <a:endParaRPr lang="ru-RU" noProof="0" dirty="0"/>
        </a:p>
      </dgm:t>
    </dgm:pt>
    <dgm:pt modelId="{4AF52931-E4CA-4429-AACB-B8747CDB2409}">
      <dgm:prSet phldrT="[Text]"/>
      <dgm:spPr/>
      <dgm:t>
        <a:bodyPr rtlCol="0"/>
        <a:lstStyle/>
        <a:p>
          <a:pPr rtl="0"/>
          <a:endParaRPr lang="ru-RU" noProof="0" dirty="0"/>
        </a:p>
      </dgm:t>
    </dgm:pt>
    <dgm:pt modelId="{D86AF01C-9CBC-41F8-9354-48CD82BDFDC9}" type="sibTrans" cxnId="{F82329C8-C3B2-4E9B-9033-528488D72705}">
      <dgm:prSet/>
      <dgm:spPr/>
      <dgm:t>
        <a:bodyPr rtlCol="0"/>
        <a:lstStyle/>
        <a:p>
          <a:pPr rtl="0"/>
          <a:endParaRPr lang="ru-RU" noProof="0" dirty="0"/>
        </a:p>
      </dgm:t>
    </dgm:pt>
    <dgm:pt modelId="{67B2FC97-2FAE-4EFE-9DEE-E4216C657F35}" type="parTrans" cxnId="{F82329C8-C3B2-4E9B-9033-528488D72705}">
      <dgm:prSet/>
      <dgm:spPr/>
      <dgm:t>
        <a:bodyPr rtlCol="0"/>
        <a:lstStyle/>
        <a:p>
          <a:pPr rtl="0"/>
          <a:endParaRPr lang="ru-RU" noProof="0" dirty="0"/>
        </a:p>
      </dgm:t>
    </dgm:pt>
    <dgm:pt modelId="{0DD52DEE-1458-BE40-AF65-957CDFC61990}" type="pres">
      <dgm:prSet presAssocID="{C7720856-93F0-4CC7-B7FD-2466914A11D4}" presName="root" presStyleCnt="0">
        <dgm:presLayoutVars>
          <dgm:dir/>
          <dgm:resizeHandles val="exact"/>
        </dgm:presLayoutVars>
      </dgm:prSet>
      <dgm:spPr/>
    </dgm:pt>
    <dgm:pt modelId="{C592837A-DF38-1B41-9AB6-91F2F88845A6}" type="pres">
      <dgm:prSet presAssocID="{4AF52931-E4CA-4429-AACB-B8747CDB2409}" presName="compNode" presStyleCnt="0"/>
      <dgm:spPr/>
    </dgm:pt>
    <dgm:pt modelId="{9440950B-CD4A-624F-97AA-5A55DB548AA3}" type="pres">
      <dgm:prSet presAssocID="{4AF52931-E4CA-4429-AACB-B8747CDB2409}" presName="iconBgRect" presStyleLbl="bgShp" presStyleIdx="0" presStyleCnt="3" custScaleX="164587" custScaleY="170170"/>
      <dgm:spPr>
        <a:prstGeom prst="ellipse">
          <a:avLst/>
        </a:prstGeom>
        <a:solidFill>
          <a:schemeClr val="accent1"/>
        </a:solidFill>
        <a:effectLst>
          <a:innerShdw blurRad="114300">
            <a:prstClr val="black"/>
          </a:innerShdw>
          <a:reflection blurRad="114300" stA="19000" endPos="37000" dir="5400000" sy="-100000" algn="bl" rotWithShape="0"/>
        </a:effectLst>
      </dgm:spPr>
    </dgm:pt>
    <dgm:pt modelId="{DF478248-6A93-8845-A0ED-DE52CBC75D60}" type="pres">
      <dgm:prSet presAssocID="{4AF52931-E4CA-4429-AACB-B8747CDB2409}" presName="iconRect" presStyleLbl="node1" presStyleIdx="0" presStyleCnt="3" custScaleX="137555" custScaleY="137555"/>
      <dgm:spPr>
        <a:blipFill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dgm:spPr>
    </dgm:pt>
    <dgm:pt modelId="{678ABF5D-0D27-7542-871B-BC0662A5368C}" type="pres">
      <dgm:prSet presAssocID="{4AF52931-E4CA-4429-AACB-B8747CDB2409}" presName="spaceRect" presStyleCnt="0"/>
      <dgm:spPr/>
    </dgm:pt>
    <dgm:pt modelId="{A178028F-7BC3-8B42-A431-B1DED303DA98}" type="pres">
      <dgm:prSet presAssocID="{4AF52931-E4CA-4429-AACB-B8747CDB2409}" presName="textRect" presStyleLbl="revTx" presStyleIdx="0" presStyleCnt="3" custLinFactNeighborX="170" custLinFactNeighborY="61085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21F203BF-5343-864E-8DF2-BD77C6F83211}" type="pres">
      <dgm:prSet presAssocID="{D86AF01C-9CBC-41F8-9354-48CD82BDFDC9}" presName="sibTrans" presStyleCnt="0"/>
      <dgm:spPr/>
    </dgm:pt>
    <dgm:pt modelId="{467AD338-FEA3-E747-94CB-6EC4B5AC90D2}" type="pres">
      <dgm:prSet presAssocID="{81BEB84D-9A77-49C6-9301-B3359FCAC75F}" presName="compNode" presStyleCnt="0"/>
      <dgm:spPr/>
    </dgm:pt>
    <dgm:pt modelId="{7AA7BEFC-05BC-7A4F-9108-F110FD295429}" type="pres">
      <dgm:prSet presAssocID="{81BEB84D-9A77-49C6-9301-B3359FCAC75F}" presName="iconBgRect" presStyleLbl="bgShp" presStyleIdx="1" presStyleCnt="3" custScaleX="164402" custScaleY="169979"/>
      <dgm:spPr>
        <a:prstGeom prst="ellipse">
          <a:avLst/>
        </a:prstGeom>
        <a:solidFill>
          <a:schemeClr val="accent2"/>
        </a:solidFill>
        <a:effectLst>
          <a:innerShdw blurRad="114300">
            <a:srgbClr val="000000"/>
          </a:innerShdw>
          <a:reflection blurRad="114300" stA="19000" endPos="37000" dir="5400000" sy="-100000" algn="bl" rotWithShape="0"/>
        </a:effectLst>
      </dgm:spPr>
    </dgm:pt>
    <dgm:pt modelId="{C8DD7771-C30E-F24B-ABA4-15FC1696B0A8}" type="pres">
      <dgm:prSet presAssocID="{81BEB84D-9A77-49C6-9301-B3359FCAC75F}" presName="iconRect" presStyleLbl="node1" presStyleIdx="1" presStyleCnt="3" custScaleX="137555" custScaleY="137555"/>
      <dgm:spPr>
        <a:blipFill rotWithShape="1">
          <a:blip xmlns:r="http://schemas.openxmlformats.org/officeDocument/2006/relationships"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effectLst/>
      </dgm:spPr>
    </dgm:pt>
    <dgm:pt modelId="{1972F377-833B-8E4D-9CA0-92FCF47AE372}" type="pres">
      <dgm:prSet presAssocID="{81BEB84D-9A77-49C6-9301-B3359FCAC75F}" presName="spaceRect" presStyleCnt="0"/>
      <dgm:spPr/>
    </dgm:pt>
    <dgm:pt modelId="{FC6B4F82-D77F-6145-8350-E4883E3E98D1}" type="pres">
      <dgm:prSet presAssocID="{81BEB84D-9A77-49C6-9301-B3359FCAC75F}" presName="textRect" presStyleLbl="revTx" presStyleIdx="1" presStyleCnt="3" custLinFactNeighborX="170" custLinFactNeighborY="61085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D34CB11A-6906-F945-9559-F7E1D54F2014}" type="pres">
      <dgm:prSet presAssocID="{5D260F18-25D2-4074-87F1-7E78DDA61C58}" presName="sibTrans" presStyleCnt="0"/>
      <dgm:spPr/>
    </dgm:pt>
    <dgm:pt modelId="{0B401E1C-492B-8445-91C3-4E0FF26975DA}" type="pres">
      <dgm:prSet presAssocID="{BFF9359E-E9B1-4B73-BACC-2C7988765B16}" presName="compNode" presStyleCnt="0"/>
      <dgm:spPr/>
    </dgm:pt>
    <dgm:pt modelId="{F9FCBA78-B18A-CB47-9456-33604BFAE043}" type="pres">
      <dgm:prSet presAssocID="{BFF9359E-E9B1-4B73-BACC-2C7988765B16}" presName="iconBgRect" presStyleLbl="bgShp" presStyleIdx="2" presStyleCnt="3" custScaleX="164217" custScaleY="169979" custLinFactNeighborX="135" custLinFactNeighborY="-1046"/>
      <dgm:spPr>
        <a:prstGeom prst="ellipse">
          <a:avLst/>
        </a:prstGeom>
        <a:solidFill>
          <a:schemeClr val="accent3">
            <a:lumMod val="60000"/>
            <a:lumOff val="40000"/>
          </a:schemeClr>
        </a:solidFill>
        <a:effectLst>
          <a:innerShdw blurRad="114300">
            <a:srgbClr val="000000"/>
          </a:innerShdw>
          <a:reflection blurRad="114300" stA="19000" endPos="37000" dir="5400000" sy="-100000" algn="bl" rotWithShape="0"/>
        </a:effectLst>
      </dgm:spPr>
    </dgm:pt>
    <dgm:pt modelId="{2E0BB2E4-CD4C-AA4D-A6D7-A9CBB950F395}" type="pres">
      <dgm:prSet presAssocID="{BFF9359E-E9B1-4B73-BACC-2C7988765B16}" presName="iconRect" presStyleLbl="node1" presStyleIdx="2" presStyleCnt="3" custScaleX="137555" custScaleY="137555"/>
      <dgm:spPr>
        <a:blipFill rotWithShape="1">
          <a:blip xmlns:r="http://schemas.openxmlformats.org/officeDocument/2006/relationships"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effectLst/>
      </dgm:spPr>
    </dgm:pt>
    <dgm:pt modelId="{0CA56A3D-F5EA-F34E-AACC-08DDFCAE9A3D}" type="pres">
      <dgm:prSet presAssocID="{BFF9359E-E9B1-4B73-BACC-2C7988765B16}" presName="spaceRect" presStyleCnt="0"/>
      <dgm:spPr/>
    </dgm:pt>
    <dgm:pt modelId="{5FC181B3-4B20-6240-9257-803B168E7618}" type="pres">
      <dgm:prSet presAssocID="{BFF9359E-E9B1-4B73-BACC-2C7988765B16}" presName="textRect" presStyleLbl="revTx" presStyleIdx="2" presStyleCnt="3" custLinFactNeighborX="169" custLinFactNeighborY="61085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6FFEA2-FC28-485B-B591-E8980EA13330}" type="presOf" srcId="{4AF52931-E4CA-4429-AACB-B8747CDB2409}" destId="{A178028F-7BC3-8B42-A431-B1DED303DA98}" srcOrd="0" destOrd="0" presId="urn:microsoft.com/office/officeart/2018/5/layout/IconLeafLabelList"/>
    <dgm:cxn modelId="{420EF6C4-7321-43BE-A2FC-253606B1E06A}" srcId="{C7720856-93F0-4CC7-B7FD-2466914A11D4}" destId="{81BEB84D-9A77-49C6-9301-B3359FCAC75F}" srcOrd="1" destOrd="0" parTransId="{AE4D0D43-0332-4F79-8D35-BCD8C10758AE}" sibTransId="{5D260F18-25D2-4074-87F1-7E78DDA61C58}"/>
    <dgm:cxn modelId="{45F3230A-29D9-4930-9670-E9543F79CE3A}" type="presOf" srcId="{BFF9359E-E9B1-4B73-BACC-2C7988765B16}" destId="{5FC181B3-4B20-6240-9257-803B168E7618}" srcOrd="0" destOrd="0" presId="urn:microsoft.com/office/officeart/2018/5/layout/IconLeafLabelList"/>
    <dgm:cxn modelId="{516EC545-1971-48B3-978C-4756FCDCCFD9}" srcId="{C7720856-93F0-4CC7-B7FD-2466914A11D4}" destId="{BFF9359E-E9B1-4B73-BACC-2C7988765B16}" srcOrd="2" destOrd="0" parTransId="{6E0A40FA-1B79-4089-8B9A-3BA22865FE4E}" sibTransId="{1CEF1965-C516-4C44-BAE3-2FA3F5116930}"/>
    <dgm:cxn modelId="{8E4DBBC5-C15F-42C0-853D-076BDC29B6E8}" type="presOf" srcId="{C7720856-93F0-4CC7-B7FD-2466914A11D4}" destId="{0DD52DEE-1458-BE40-AF65-957CDFC61990}" srcOrd="0" destOrd="0" presId="urn:microsoft.com/office/officeart/2018/5/layout/IconLeafLabelList"/>
    <dgm:cxn modelId="{34F067FD-29F1-4AB0-8F68-4FE04EF096A7}" type="presOf" srcId="{81BEB84D-9A77-49C6-9301-B3359FCAC75F}" destId="{FC6B4F82-D77F-6145-8350-E4883E3E98D1}" srcOrd="0" destOrd="0" presId="urn:microsoft.com/office/officeart/2018/5/layout/IconLeafLabelList"/>
    <dgm:cxn modelId="{F82329C8-C3B2-4E9B-9033-528488D72705}" srcId="{C7720856-93F0-4CC7-B7FD-2466914A11D4}" destId="{4AF52931-E4CA-4429-AACB-B8747CDB2409}" srcOrd="0" destOrd="0" parTransId="{67B2FC97-2FAE-4EFE-9DEE-E4216C657F35}" sibTransId="{D86AF01C-9CBC-41F8-9354-48CD82BDFDC9}"/>
    <dgm:cxn modelId="{B7EFC186-BA55-4D7C-92D8-0F5FE733647F}" type="presParOf" srcId="{0DD52DEE-1458-BE40-AF65-957CDFC61990}" destId="{C592837A-DF38-1B41-9AB6-91F2F88845A6}" srcOrd="0" destOrd="0" presId="urn:microsoft.com/office/officeart/2018/5/layout/IconLeafLabelList"/>
    <dgm:cxn modelId="{7392F17E-FE7D-4D6E-A8C6-2FC4B6F3FEE9}" type="presParOf" srcId="{C592837A-DF38-1B41-9AB6-91F2F88845A6}" destId="{9440950B-CD4A-624F-97AA-5A55DB548AA3}" srcOrd="0" destOrd="0" presId="urn:microsoft.com/office/officeart/2018/5/layout/IconLeafLabelList"/>
    <dgm:cxn modelId="{D4254A5A-2938-4845-9C14-BAE6D6D9A77C}" type="presParOf" srcId="{C592837A-DF38-1B41-9AB6-91F2F88845A6}" destId="{DF478248-6A93-8845-A0ED-DE52CBC75D60}" srcOrd="1" destOrd="0" presId="urn:microsoft.com/office/officeart/2018/5/layout/IconLeafLabelList"/>
    <dgm:cxn modelId="{AD1511C2-46B7-4D48-B903-682EFA2289E5}" type="presParOf" srcId="{C592837A-DF38-1B41-9AB6-91F2F88845A6}" destId="{678ABF5D-0D27-7542-871B-BC0662A5368C}" srcOrd="2" destOrd="0" presId="urn:microsoft.com/office/officeart/2018/5/layout/IconLeafLabelList"/>
    <dgm:cxn modelId="{4B5A22E0-AA3A-4567-ACB8-5B8869008B2D}" type="presParOf" srcId="{C592837A-DF38-1B41-9AB6-91F2F88845A6}" destId="{A178028F-7BC3-8B42-A431-B1DED303DA98}" srcOrd="3" destOrd="0" presId="urn:microsoft.com/office/officeart/2018/5/layout/IconLeafLabelList"/>
    <dgm:cxn modelId="{47A12323-A2CC-43EE-B9C0-9C705BFBBB6B}" type="presParOf" srcId="{0DD52DEE-1458-BE40-AF65-957CDFC61990}" destId="{21F203BF-5343-864E-8DF2-BD77C6F83211}" srcOrd="1" destOrd="0" presId="urn:microsoft.com/office/officeart/2018/5/layout/IconLeafLabelList"/>
    <dgm:cxn modelId="{928248ED-8433-4637-9AA6-8BBF98C0B15D}" type="presParOf" srcId="{0DD52DEE-1458-BE40-AF65-957CDFC61990}" destId="{467AD338-FEA3-E747-94CB-6EC4B5AC90D2}" srcOrd="2" destOrd="0" presId="urn:microsoft.com/office/officeart/2018/5/layout/IconLeafLabelList"/>
    <dgm:cxn modelId="{0939D73C-4A84-4678-8DD9-D47AFA211A21}" type="presParOf" srcId="{467AD338-FEA3-E747-94CB-6EC4B5AC90D2}" destId="{7AA7BEFC-05BC-7A4F-9108-F110FD295429}" srcOrd="0" destOrd="0" presId="urn:microsoft.com/office/officeart/2018/5/layout/IconLeafLabelList"/>
    <dgm:cxn modelId="{F006E199-6164-41A0-83A8-43ACB611391A}" type="presParOf" srcId="{467AD338-FEA3-E747-94CB-6EC4B5AC90D2}" destId="{C8DD7771-C30E-F24B-ABA4-15FC1696B0A8}" srcOrd="1" destOrd="0" presId="urn:microsoft.com/office/officeart/2018/5/layout/IconLeafLabelList"/>
    <dgm:cxn modelId="{1489EACC-1BB9-45D6-95D3-5EE4D4F2BC3D}" type="presParOf" srcId="{467AD338-FEA3-E747-94CB-6EC4B5AC90D2}" destId="{1972F377-833B-8E4D-9CA0-92FCF47AE372}" srcOrd="2" destOrd="0" presId="urn:microsoft.com/office/officeart/2018/5/layout/IconLeafLabelList"/>
    <dgm:cxn modelId="{BEC09391-D97B-4777-9E17-37A2AB426339}" type="presParOf" srcId="{467AD338-FEA3-E747-94CB-6EC4B5AC90D2}" destId="{FC6B4F82-D77F-6145-8350-E4883E3E98D1}" srcOrd="3" destOrd="0" presId="urn:microsoft.com/office/officeart/2018/5/layout/IconLeafLabelList"/>
    <dgm:cxn modelId="{4879947F-9C60-4B20-B8EE-2B196791E878}" type="presParOf" srcId="{0DD52DEE-1458-BE40-AF65-957CDFC61990}" destId="{D34CB11A-6906-F945-9559-F7E1D54F2014}" srcOrd="3" destOrd="0" presId="urn:microsoft.com/office/officeart/2018/5/layout/IconLeafLabelList"/>
    <dgm:cxn modelId="{61F8D223-9E58-42A1-B40A-FA5A205BCE73}" type="presParOf" srcId="{0DD52DEE-1458-BE40-AF65-957CDFC61990}" destId="{0B401E1C-492B-8445-91C3-4E0FF26975DA}" srcOrd="4" destOrd="0" presId="urn:microsoft.com/office/officeart/2018/5/layout/IconLeafLabelList"/>
    <dgm:cxn modelId="{3CE85977-4476-4F35-84BB-E7BDCABAF25A}" type="presParOf" srcId="{0B401E1C-492B-8445-91C3-4E0FF26975DA}" destId="{F9FCBA78-B18A-CB47-9456-33604BFAE043}" srcOrd="0" destOrd="0" presId="urn:microsoft.com/office/officeart/2018/5/layout/IconLeafLabelList"/>
    <dgm:cxn modelId="{D146E7FC-590D-462B-B718-1A07A2C3AAE7}" type="presParOf" srcId="{0B401E1C-492B-8445-91C3-4E0FF26975DA}" destId="{2E0BB2E4-CD4C-AA4D-A6D7-A9CBB950F395}" srcOrd="1" destOrd="0" presId="urn:microsoft.com/office/officeart/2018/5/layout/IconLeafLabelList"/>
    <dgm:cxn modelId="{1901F7F5-3444-44DD-8C1A-46EF9FA2D7BB}" type="presParOf" srcId="{0B401E1C-492B-8445-91C3-4E0FF26975DA}" destId="{0CA56A3D-F5EA-F34E-AACC-08DDFCAE9A3D}" srcOrd="2" destOrd="0" presId="urn:microsoft.com/office/officeart/2018/5/layout/IconLeafLabelList"/>
    <dgm:cxn modelId="{FF4EAA2D-A889-4AA0-911A-405500539273}" type="presParOf" srcId="{0B401E1C-492B-8445-91C3-4E0FF26975DA}" destId="{5FC181B3-4B20-6240-9257-803B168E7618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720856-93F0-4CC7-B7FD-2466914A11D4}" type="doc">
      <dgm:prSet loTypeId="urn:microsoft.com/office/officeart/2018/5/layout/IconLeafLabelList" loCatId="other" qsTypeId="urn:microsoft.com/office/officeart/2005/8/quickstyle/simple5" qsCatId="simple" csTypeId="urn:microsoft.com/office/officeart/2005/8/colors/colorful2" csCatId="colorful" phldr="1"/>
      <dgm:spPr/>
    </dgm:pt>
    <dgm:pt modelId="{81BEB84D-9A77-49C6-9301-B3359FCAC75F}">
      <dgm:prSet phldrT="[Text]"/>
      <dgm:spPr/>
      <dgm:t>
        <a:bodyPr rtlCol="0"/>
        <a:lstStyle/>
        <a:p>
          <a:pPr rtl="0"/>
          <a:endParaRPr lang="ru-RU" noProof="0" dirty="0"/>
        </a:p>
      </dgm:t>
    </dgm:pt>
    <dgm:pt modelId="{AE4D0D43-0332-4F79-8D35-BCD8C10758AE}" type="parTrans" cxnId="{420EF6C4-7321-43BE-A2FC-253606B1E06A}">
      <dgm:prSet/>
      <dgm:spPr/>
      <dgm:t>
        <a:bodyPr rtlCol="0"/>
        <a:lstStyle/>
        <a:p>
          <a:pPr rtl="0"/>
          <a:endParaRPr lang="ru-RU" noProof="0" dirty="0"/>
        </a:p>
      </dgm:t>
    </dgm:pt>
    <dgm:pt modelId="{5D260F18-25D2-4074-87F1-7E78DDA61C58}" type="sibTrans" cxnId="{420EF6C4-7321-43BE-A2FC-253606B1E06A}">
      <dgm:prSet/>
      <dgm:spPr/>
      <dgm:t>
        <a:bodyPr rtlCol="0"/>
        <a:lstStyle/>
        <a:p>
          <a:pPr rtl="0"/>
          <a:endParaRPr lang="ru-RU" noProof="0" dirty="0"/>
        </a:p>
      </dgm:t>
    </dgm:pt>
    <dgm:pt modelId="{BFF9359E-E9B1-4B73-BACC-2C7988765B16}">
      <dgm:prSet phldrT="[Text]"/>
      <dgm:spPr/>
      <dgm:t>
        <a:bodyPr rtlCol="0"/>
        <a:lstStyle/>
        <a:p>
          <a:pPr rtl="0"/>
          <a:endParaRPr lang="ru-RU" noProof="0" dirty="0"/>
        </a:p>
      </dgm:t>
    </dgm:pt>
    <dgm:pt modelId="{6E0A40FA-1B79-4089-8B9A-3BA22865FE4E}" type="parTrans" cxnId="{516EC545-1971-48B3-978C-4756FCDCCFD9}">
      <dgm:prSet/>
      <dgm:spPr/>
      <dgm:t>
        <a:bodyPr rtlCol="0"/>
        <a:lstStyle/>
        <a:p>
          <a:pPr rtl="0"/>
          <a:endParaRPr lang="ru-RU" noProof="0" dirty="0"/>
        </a:p>
      </dgm:t>
    </dgm:pt>
    <dgm:pt modelId="{1CEF1965-C516-4C44-BAE3-2FA3F5116930}" type="sibTrans" cxnId="{516EC545-1971-48B3-978C-4756FCDCCFD9}">
      <dgm:prSet/>
      <dgm:spPr/>
      <dgm:t>
        <a:bodyPr rtlCol="0"/>
        <a:lstStyle/>
        <a:p>
          <a:pPr rtl="0"/>
          <a:endParaRPr lang="ru-RU" noProof="0" dirty="0"/>
        </a:p>
      </dgm:t>
    </dgm:pt>
    <dgm:pt modelId="{4AF52931-E4CA-4429-AACB-B8747CDB2409}">
      <dgm:prSet phldrT="[Text]"/>
      <dgm:spPr/>
      <dgm:t>
        <a:bodyPr rtlCol="0"/>
        <a:lstStyle/>
        <a:p>
          <a:pPr rtl="0"/>
          <a:endParaRPr lang="ru-RU" noProof="0" dirty="0"/>
        </a:p>
      </dgm:t>
    </dgm:pt>
    <dgm:pt modelId="{D86AF01C-9CBC-41F8-9354-48CD82BDFDC9}" type="sibTrans" cxnId="{F82329C8-C3B2-4E9B-9033-528488D72705}">
      <dgm:prSet/>
      <dgm:spPr/>
      <dgm:t>
        <a:bodyPr rtlCol="0"/>
        <a:lstStyle/>
        <a:p>
          <a:pPr rtl="0"/>
          <a:endParaRPr lang="ru-RU" noProof="0" dirty="0"/>
        </a:p>
      </dgm:t>
    </dgm:pt>
    <dgm:pt modelId="{67B2FC97-2FAE-4EFE-9DEE-E4216C657F35}" type="parTrans" cxnId="{F82329C8-C3B2-4E9B-9033-528488D72705}">
      <dgm:prSet/>
      <dgm:spPr/>
      <dgm:t>
        <a:bodyPr rtlCol="0"/>
        <a:lstStyle/>
        <a:p>
          <a:pPr rtl="0"/>
          <a:endParaRPr lang="ru-RU" noProof="0" dirty="0"/>
        </a:p>
      </dgm:t>
    </dgm:pt>
    <dgm:pt modelId="{0DD52DEE-1458-BE40-AF65-957CDFC61990}" type="pres">
      <dgm:prSet presAssocID="{C7720856-93F0-4CC7-B7FD-2466914A11D4}" presName="root" presStyleCnt="0">
        <dgm:presLayoutVars>
          <dgm:dir/>
          <dgm:resizeHandles val="exact"/>
        </dgm:presLayoutVars>
      </dgm:prSet>
      <dgm:spPr/>
    </dgm:pt>
    <dgm:pt modelId="{C592837A-DF38-1B41-9AB6-91F2F88845A6}" type="pres">
      <dgm:prSet presAssocID="{4AF52931-E4CA-4429-AACB-B8747CDB2409}" presName="compNode" presStyleCnt="0"/>
      <dgm:spPr/>
    </dgm:pt>
    <dgm:pt modelId="{9440950B-CD4A-624F-97AA-5A55DB548AA3}" type="pres">
      <dgm:prSet presAssocID="{4AF52931-E4CA-4429-AACB-B8747CDB2409}" presName="iconBgRect" presStyleLbl="bgShp" presStyleIdx="0" presStyleCnt="3" custScaleX="164587" custScaleY="170170"/>
      <dgm:spPr>
        <a:prstGeom prst="ellipse">
          <a:avLst/>
        </a:prstGeom>
        <a:solidFill>
          <a:schemeClr val="accent1"/>
        </a:solidFill>
        <a:effectLst>
          <a:innerShdw blurRad="114300">
            <a:prstClr val="black"/>
          </a:innerShdw>
          <a:reflection blurRad="114300" stA="19000" endPos="37000" dir="5400000" sy="-100000" algn="bl" rotWithShape="0"/>
        </a:effectLst>
      </dgm:spPr>
    </dgm:pt>
    <dgm:pt modelId="{DF478248-6A93-8845-A0ED-DE52CBC75D60}" type="pres">
      <dgm:prSet presAssocID="{4AF52931-E4CA-4429-AACB-B8747CDB2409}" presName="iconRect" presStyleLbl="node1" presStyleIdx="0" presStyleCnt="3" custScaleX="137555" custScaleY="137555"/>
      <dgm:spPr>
        <a:blipFill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dgm:spPr>
    </dgm:pt>
    <dgm:pt modelId="{678ABF5D-0D27-7542-871B-BC0662A5368C}" type="pres">
      <dgm:prSet presAssocID="{4AF52931-E4CA-4429-AACB-B8747CDB2409}" presName="spaceRect" presStyleCnt="0"/>
      <dgm:spPr/>
    </dgm:pt>
    <dgm:pt modelId="{A178028F-7BC3-8B42-A431-B1DED303DA98}" type="pres">
      <dgm:prSet presAssocID="{4AF52931-E4CA-4429-AACB-B8747CDB2409}" presName="textRect" presStyleLbl="revTx" presStyleIdx="0" presStyleCnt="3" custLinFactNeighborX="170" custLinFactNeighborY="61085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21F203BF-5343-864E-8DF2-BD77C6F83211}" type="pres">
      <dgm:prSet presAssocID="{D86AF01C-9CBC-41F8-9354-48CD82BDFDC9}" presName="sibTrans" presStyleCnt="0"/>
      <dgm:spPr/>
    </dgm:pt>
    <dgm:pt modelId="{467AD338-FEA3-E747-94CB-6EC4B5AC90D2}" type="pres">
      <dgm:prSet presAssocID="{81BEB84D-9A77-49C6-9301-B3359FCAC75F}" presName="compNode" presStyleCnt="0"/>
      <dgm:spPr/>
    </dgm:pt>
    <dgm:pt modelId="{7AA7BEFC-05BC-7A4F-9108-F110FD295429}" type="pres">
      <dgm:prSet presAssocID="{81BEB84D-9A77-49C6-9301-B3359FCAC75F}" presName="iconBgRect" presStyleLbl="bgShp" presStyleIdx="1" presStyleCnt="3" custScaleX="164402" custScaleY="169979"/>
      <dgm:spPr>
        <a:prstGeom prst="ellipse">
          <a:avLst/>
        </a:prstGeom>
        <a:solidFill>
          <a:schemeClr val="accent2"/>
        </a:solidFill>
        <a:effectLst>
          <a:innerShdw blurRad="114300">
            <a:srgbClr val="000000"/>
          </a:innerShdw>
          <a:reflection blurRad="114300" stA="19000" endPos="37000" dir="5400000" sy="-100000" algn="bl" rotWithShape="0"/>
        </a:effectLst>
      </dgm:spPr>
    </dgm:pt>
    <dgm:pt modelId="{C8DD7771-C30E-F24B-ABA4-15FC1696B0A8}" type="pres">
      <dgm:prSet presAssocID="{81BEB84D-9A77-49C6-9301-B3359FCAC75F}" presName="iconRect" presStyleLbl="node1" presStyleIdx="1" presStyleCnt="3" custScaleX="137555" custScaleY="137555"/>
      <dgm:spPr>
        <a:blipFill rotWithShape="1">
          <a:blip xmlns:r="http://schemas.openxmlformats.org/officeDocument/2006/relationships"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effectLst/>
      </dgm:spPr>
    </dgm:pt>
    <dgm:pt modelId="{1972F377-833B-8E4D-9CA0-92FCF47AE372}" type="pres">
      <dgm:prSet presAssocID="{81BEB84D-9A77-49C6-9301-B3359FCAC75F}" presName="spaceRect" presStyleCnt="0"/>
      <dgm:spPr/>
    </dgm:pt>
    <dgm:pt modelId="{FC6B4F82-D77F-6145-8350-E4883E3E98D1}" type="pres">
      <dgm:prSet presAssocID="{81BEB84D-9A77-49C6-9301-B3359FCAC75F}" presName="textRect" presStyleLbl="revTx" presStyleIdx="1" presStyleCnt="3" custLinFactNeighborX="170" custLinFactNeighborY="61085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D34CB11A-6906-F945-9559-F7E1D54F2014}" type="pres">
      <dgm:prSet presAssocID="{5D260F18-25D2-4074-87F1-7E78DDA61C58}" presName="sibTrans" presStyleCnt="0"/>
      <dgm:spPr/>
    </dgm:pt>
    <dgm:pt modelId="{0B401E1C-492B-8445-91C3-4E0FF26975DA}" type="pres">
      <dgm:prSet presAssocID="{BFF9359E-E9B1-4B73-BACC-2C7988765B16}" presName="compNode" presStyleCnt="0"/>
      <dgm:spPr/>
    </dgm:pt>
    <dgm:pt modelId="{F9FCBA78-B18A-CB47-9456-33604BFAE043}" type="pres">
      <dgm:prSet presAssocID="{BFF9359E-E9B1-4B73-BACC-2C7988765B16}" presName="iconBgRect" presStyleLbl="bgShp" presStyleIdx="2" presStyleCnt="3" custScaleX="164217" custScaleY="169979" custLinFactNeighborX="135" custLinFactNeighborY="-1046"/>
      <dgm:spPr>
        <a:prstGeom prst="ellipse">
          <a:avLst/>
        </a:prstGeom>
        <a:solidFill>
          <a:schemeClr val="accent3">
            <a:lumMod val="60000"/>
            <a:lumOff val="40000"/>
          </a:schemeClr>
        </a:solidFill>
        <a:effectLst>
          <a:innerShdw blurRad="114300">
            <a:srgbClr val="000000"/>
          </a:innerShdw>
          <a:reflection blurRad="114300" stA="19000" endPos="37000" dir="5400000" sy="-100000" algn="bl" rotWithShape="0"/>
        </a:effectLst>
      </dgm:spPr>
    </dgm:pt>
    <dgm:pt modelId="{2E0BB2E4-CD4C-AA4D-A6D7-A9CBB950F395}" type="pres">
      <dgm:prSet presAssocID="{BFF9359E-E9B1-4B73-BACC-2C7988765B16}" presName="iconRect" presStyleLbl="node1" presStyleIdx="2" presStyleCnt="3" custScaleX="137555" custScaleY="137555"/>
      <dgm:spPr>
        <a:blipFill rotWithShape="1">
          <a:blip xmlns:r="http://schemas.openxmlformats.org/officeDocument/2006/relationships"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effectLst/>
      </dgm:spPr>
    </dgm:pt>
    <dgm:pt modelId="{0CA56A3D-F5EA-F34E-AACC-08DDFCAE9A3D}" type="pres">
      <dgm:prSet presAssocID="{BFF9359E-E9B1-4B73-BACC-2C7988765B16}" presName="spaceRect" presStyleCnt="0"/>
      <dgm:spPr/>
    </dgm:pt>
    <dgm:pt modelId="{5FC181B3-4B20-6240-9257-803B168E7618}" type="pres">
      <dgm:prSet presAssocID="{BFF9359E-E9B1-4B73-BACC-2C7988765B16}" presName="textRect" presStyleLbl="revTx" presStyleIdx="2" presStyleCnt="3" custLinFactNeighborX="169" custLinFactNeighborY="61085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B61B88-DAB5-4C60-9D07-ABE99AD365EC}" type="presOf" srcId="{81BEB84D-9A77-49C6-9301-B3359FCAC75F}" destId="{FC6B4F82-D77F-6145-8350-E4883E3E98D1}" srcOrd="0" destOrd="0" presId="urn:microsoft.com/office/officeart/2018/5/layout/IconLeafLabelList"/>
    <dgm:cxn modelId="{420EF6C4-7321-43BE-A2FC-253606B1E06A}" srcId="{C7720856-93F0-4CC7-B7FD-2466914A11D4}" destId="{81BEB84D-9A77-49C6-9301-B3359FCAC75F}" srcOrd="1" destOrd="0" parTransId="{AE4D0D43-0332-4F79-8D35-BCD8C10758AE}" sibTransId="{5D260F18-25D2-4074-87F1-7E78DDA61C58}"/>
    <dgm:cxn modelId="{623F52C0-9C60-434F-8555-A987991B8A65}" type="presOf" srcId="{C7720856-93F0-4CC7-B7FD-2466914A11D4}" destId="{0DD52DEE-1458-BE40-AF65-957CDFC61990}" srcOrd="0" destOrd="0" presId="urn:microsoft.com/office/officeart/2018/5/layout/IconLeafLabelList"/>
    <dgm:cxn modelId="{C3146032-79B3-46D8-87DC-C7FB2372D0ED}" type="presOf" srcId="{BFF9359E-E9B1-4B73-BACC-2C7988765B16}" destId="{5FC181B3-4B20-6240-9257-803B168E7618}" srcOrd="0" destOrd="0" presId="urn:microsoft.com/office/officeart/2018/5/layout/IconLeafLabelList"/>
    <dgm:cxn modelId="{516EC545-1971-48B3-978C-4756FCDCCFD9}" srcId="{C7720856-93F0-4CC7-B7FD-2466914A11D4}" destId="{BFF9359E-E9B1-4B73-BACC-2C7988765B16}" srcOrd="2" destOrd="0" parTransId="{6E0A40FA-1B79-4089-8B9A-3BA22865FE4E}" sibTransId="{1CEF1965-C516-4C44-BAE3-2FA3F5116930}"/>
    <dgm:cxn modelId="{F82329C8-C3B2-4E9B-9033-528488D72705}" srcId="{C7720856-93F0-4CC7-B7FD-2466914A11D4}" destId="{4AF52931-E4CA-4429-AACB-B8747CDB2409}" srcOrd="0" destOrd="0" parTransId="{67B2FC97-2FAE-4EFE-9DEE-E4216C657F35}" sibTransId="{D86AF01C-9CBC-41F8-9354-48CD82BDFDC9}"/>
    <dgm:cxn modelId="{844E522C-041C-4D06-8A24-A9B2009D3E5F}" type="presOf" srcId="{4AF52931-E4CA-4429-AACB-B8747CDB2409}" destId="{A178028F-7BC3-8B42-A431-B1DED303DA98}" srcOrd="0" destOrd="0" presId="urn:microsoft.com/office/officeart/2018/5/layout/IconLeafLabelList"/>
    <dgm:cxn modelId="{9859E185-4750-4D2B-8B57-45F8B5EE10EA}" type="presParOf" srcId="{0DD52DEE-1458-BE40-AF65-957CDFC61990}" destId="{C592837A-DF38-1B41-9AB6-91F2F88845A6}" srcOrd="0" destOrd="0" presId="urn:microsoft.com/office/officeart/2018/5/layout/IconLeafLabelList"/>
    <dgm:cxn modelId="{011ADE2B-5153-40AC-A901-A7F24CB1157A}" type="presParOf" srcId="{C592837A-DF38-1B41-9AB6-91F2F88845A6}" destId="{9440950B-CD4A-624F-97AA-5A55DB548AA3}" srcOrd="0" destOrd="0" presId="urn:microsoft.com/office/officeart/2018/5/layout/IconLeafLabelList"/>
    <dgm:cxn modelId="{330CDE50-40FB-4301-A5DB-EF9629E42039}" type="presParOf" srcId="{C592837A-DF38-1B41-9AB6-91F2F88845A6}" destId="{DF478248-6A93-8845-A0ED-DE52CBC75D60}" srcOrd="1" destOrd="0" presId="urn:microsoft.com/office/officeart/2018/5/layout/IconLeafLabelList"/>
    <dgm:cxn modelId="{A883AAF6-854B-40EF-921B-89B8453F2F61}" type="presParOf" srcId="{C592837A-DF38-1B41-9AB6-91F2F88845A6}" destId="{678ABF5D-0D27-7542-871B-BC0662A5368C}" srcOrd="2" destOrd="0" presId="urn:microsoft.com/office/officeart/2018/5/layout/IconLeafLabelList"/>
    <dgm:cxn modelId="{2C2E01DE-4745-4F1C-8810-91D29A1FA254}" type="presParOf" srcId="{C592837A-DF38-1B41-9AB6-91F2F88845A6}" destId="{A178028F-7BC3-8B42-A431-B1DED303DA98}" srcOrd="3" destOrd="0" presId="urn:microsoft.com/office/officeart/2018/5/layout/IconLeafLabelList"/>
    <dgm:cxn modelId="{C2BB8FB4-9A6D-47FA-85A0-993F27BB7E16}" type="presParOf" srcId="{0DD52DEE-1458-BE40-AF65-957CDFC61990}" destId="{21F203BF-5343-864E-8DF2-BD77C6F83211}" srcOrd="1" destOrd="0" presId="urn:microsoft.com/office/officeart/2018/5/layout/IconLeafLabelList"/>
    <dgm:cxn modelId="{492001BA-E149-4B3E-A3CC-EDF3632DEC71}" type="presParOf" srcId="{0DD52DEE-1458-BE40-AF65-957CDFC61990}" destId="{467AD338-FEA3-E747-94CB-6EC4B5AC90D2}" srcOrd="2" destOrd="0" presId="urn:microsoft.com/office/officeart/2018/5/layout/IconLeafLabelList"/>
    <dgm:cxn modelId="{26FC751F-92D1-4761-BCC2-872231691C2A}" type="presParOf" srcId="{467AD338-FEA3-E747-94CB-6EC4B5AC90D2}" destId="{7AA7BEFC-05BC-7A4F-9108-F110FD295429}" srcOrd="0" destOrd="0" presId="urn:microsoft.com/office/officeart/2018/5/layout/IconLeafLabelList"/>
    <dgm:cxn modelId="{8AA59FBD-22DD-4BDC-90FE-A03B8A3056D4}" type="presParOf" srcId="{467AD338-FEA3-E747-94CB-6EC4B5AC90D2}" destId="{C8DD7771-C30E-F24B-ABA4-15FC1696B0A8}" srcOrd="1" destOrd="0" presId="urn:microsoft.com/office/officeart/2018/5/layout/IconLeafLabelList"/>
    <dgm:cxn modelId="{B7167408-6E7E-40C2-A64F-39A08D7D3759}" type="presParOf" srcId="{467AD338-FEA3-E747-94CB-6EC4B5AC90D2}" destId="{1972F377-833B-8E4D-9CA0-92FCF47AE372}" srcOrd="2" destOrd="0" presId="urn:microsoft.com/office/officeart/2018/5/layout/IconLeafLabelList"/>
    <dgm:cxn modelId="{4C0319BA-D61B-4B1E-99EB-47B04BFBAA8F}" type="presParOf" srcId="{467AD338-FEA3-E747-94CB-6EC4B5AC90D2}" destId="{FC6B4F82-D77F-6145-8350-E4883E3E98D1}" srcOrd="3" destOrd="0" presId="urn:microsoft.com/office/officeart/2018/5/layout/IconLeafLabelList"/>
    <dgm:cxn modelId="{95303ED8-3A15-46EF-B9A3-B846111DD65D}" type="presParOf" srcId="{0DD52DEE-1458-BE40-AF65-957CDFC61990}" destId="{D34CB11A-6906-F945-9559-F7E1D54F2014}" srcOrd="3" destOrd="0" presId="urn:microsoft.com/office/officeart/2018/5/layout/IconLeafLabelList"/>
    <dgm:cxn modelId="{65281EBC-EB8A-404F-9704-75BB5192516A}" type="presParOf" srcId="{0DD52DEE-1458-BE40-AF65-957CDFC61990}" destId="{0B401E1C-492B-8445-91C3-4E0FF26975DA}" srcOrd="4" destOrd="0" presId="urn:microsoft.com/office/officeart/2018/5/layout/IconLeafLabelList"/>
    <dgm:cxn modelId="{494F4DE3-CEF4-4879-91B5-FFC4723744FE}" type="presParOf" srcId="{0B401E1C-492B-8445-91C3-4E0FF26975DA}" destId="{F9FCBA78-B18A-CB47-9456-33604BFAE043}" srcOrd="0" destOrd="0" presId="urn:microsoft.com/office/officeart/2018/5/layout/IconLeafLabelList"/>
    <dgm:cxn modelId="{CC6880DF-EAEF-4517-8047-C656B94F9A54}" type="presParOf" srcId="{0B401E1C-492B-8445-91C3-4E0FF26975DA}" destId="{2E0BB2E4-CD4C-AA4D-A6D7-A9CBB950F395}" srcOrd="1" destOrd="0" presId="urn:microsoft.com/office/officeart/2018/5/layout/IconLeafLabelList"/>
    <dgm:cxn modelId="{4EE30F83-758D-4AB9-9144-B6C4F59B18B8}" type="presParOf" srcId="{0B401E1C-492B-8445-91C3-4E0FF26975DA}" destId="{0CA56A3D-F5EA-F34E-AACC-08DDFCAE9A3D}" srcOrd="2" destOrd="0" presId="urn:microsoft.com/office/officeart/2018/5/layout/IconLeafLabelList"/>
    <dgm:cxn modelId="{8212FA6D-7E6C-4A46-9278-1EB71BAC9A38}" type="presParOf" srcId="{0B401E1C-492B-8445-91C3-4E0FF26975DA}" destId="{5FC181B3-4B20-6240-9257-803B168E7618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9EB1002-B5DA-4356-BBF3-E813DA09209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726645A-F3A6-4802-A479-B1F378B8DF75}">
      <dgm:prSet phldrT="[Текст]" custT="1"/>
      <dgm:spPr/>
      <dgm:t>
        <a:bodyPr/>
        <a:lstStyle/>
        <a:p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851334-DDFB-4BB1-95AE-8A9625F26478}" type="parTrans" cxnId="{A1FCCA93-004D-4656-90E1-C45F60DCBE4D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404D04-43A1-4522-82CE-95968108C491}" type="sibTrans" cxnId="{A1FCCA93-004D-4656-90E1-C45F60DCBE4D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42C558-2F51-4C88-9645-7F2A84E67026}">
      <dgm:prSet phldrT="[Текст]" custT="1"/>
      <dgm:spPr/>
      <dgm:t>
        <a:bodyPr/>
        <a:lstStyle/>
        <a:p>
          <a:r>
            <a:rPr lang="ru-RU" sz="1800" b="1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Баланың</a:t>
          </a:r>
          <a:r>
            <a:rPr lang="ru-RU" sz="18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туу</a:t>
          </a:r>
          <a:r>
            <a:rPr lang="ru-RU" sz="18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туралы</a:t>
          </a:r>
          <a:r>
            <a:rPr lang="ru-RU" sz="18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куәлігінің</a:t>
          </a:r>
          <a:r>
            <a:rPr lang="ru-RU" sz="18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көшірмесі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17C018-5976-4865-8611-C15603A7C299}" type="parTrans" cxnId="{E04FF182-A1E2-4C9D-8987-A56467A83188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FC4E58-343E-442A-B04D-02AA0938E579}" type="sibTrans" cxnId="{E04FF182-A1E2-4C9D-8987-A56467A83188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55D13B-BAA4-4EC1-AC89-4F6E25AFDC1C}">
      <dgm:prSet phldrT="[Текст]" custT="1"/>
      <dgm:spPr/>
      <dgm:t>
        <a:bodyPr/>
        <a:lstStyle/>
        <a:p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230EEF-C322-4490-A97D-E542B38CC6D6}" type="parTrans" cxnId="{63F10305-F566-4910-8CCE-C0EC76919257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5FCF2A-915F-4FE2-B9BA-43493654FD1A}" type="sibTrans" cxnId="{63F10305-F566-4910-8CCE-C0EC76919257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3BDC49-1D38-459B-BE5D-DBEBD44094B9}">
      <dgm:prSet phldrT="[Текст]" custT="1"/>
      <dgm:spPr/>
      <dgm:t>
        <a:bodyPr/>
        <a:lstStyle/>
        <a:p>
          <a:r>
            <a:rPr lang="ru-RU" sz="18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Фото 3х4 см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CC7387-62B2-4EEA-8CB0-6DEDCA59606C}" type="parTrans" cxnId="{7D6D9B4A-E493-41E1-BB7A-93D1AF5E71F8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45F9BB-6565-4BFF-B81D-9259194819D2}" type="sibTrans" cxnId="{7D6D9B4A-E493-41E1-BB7A-93D1AF5E71F8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9AEF07-7658-4637-A507-4D13E5C095AB}">
      <dgm:prSet phldrT="[Текст]" custT="1"/>
      <dgm:spPr/>
      <dgm:t>
        <a:bodyPr/>
        <a:lstStyle/>
        <a:p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77935A-8694-4D92-B563-EE60C7037B92}" type="parTrans" cxnId="{59B51A6C-9A01-4640-AB78-B01DF3664AE8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4E1879-047A-4245-B5D8-9FD39BBC5F87}" type="sibTrans" cxnId="{59B51A6C-9A01-4640-AB78-B01DF3664AE8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12B548-B49C-4D48-B40C-D9B5F532A4B7}">
      <dgm:prSet phldrT="[Текст]" custT="1"/>
      <dgm:spPr/>
      <dgm:t>
        <a:bodyPr/>
        <a:lstStyle/>
        <a:p>
          <a:r>
            <a:rPr lang="ru-RU" sz="1800" b="1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Нысан</a:t>
          </a:r>
          <a:r>
            <a:rPr lang="ru-RU" sz="18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№ 063/у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2407B9-527E-43EC-8FEA-D37C49A4A78C}" type="parTrans" cxnId="{9F7E1BBD-40CE-41F3-AA2E-285AB7189B25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7F4308-246B-431E-9D29-18B3D12549F0}" type="sibTrans" cxnId="{9F7E1BBD-40CE-41F3-AA2E-285AB7189B25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F185CA-144A-45E3-82ED-D2BE0283808F}">
      <dgm:prSet custT="1"/>
      <dgm:spPr/>
      <dgm:t>
        <a:bodyPr/>
        <a:lstStyle/>
        <a:p>
          <a:r>
            <a:rPr lang="ru-RU" sz="18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Баланың</a:t>
          </a:r>
          <a:r>
            <a:rPr 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туу</a:t>
          </a:r>
          <a:r>
            <a:rPr 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туралы</a:t>
          </a:r>
          <a:r>
            <a:rPr 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куәлігінің</a:t>
          </a:r>
          <a:r>
            <a:rPr 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көшірмесі</a:t>
          </a:r>
          <a:r>
            <a:rPr 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en-US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sz="18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жеке</a:t>
          </a:r>
          <a:r>
            <a:rPr 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сәйкестендіру</a:t>
          </a:r>
          <a:r>
            <a:rPr 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үшін</a:t>
          </a:r>
          <a:r>
            <a:rPr 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қажет</a:t>
          </a:r>
          <a:r>
            <a:rPr 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684A7B-6258-417C-B565-D82D718F324B}" type="parTrans" cxnId="{34008358-0C1C-4C28-942E-9830D73232CE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B40576-55D8-4C96-8446-D398FC4E1A8B}" type="sibTrans" cxnId="{34008358-0C1C-4C28-942E-9830D73232CE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EF9CD4-6C39-48C7-9BB5-853A457DB046}">
      <dgm:prSet custT="1"/>
      <dgm:spPr/>
      <dgm:t>
        <a:bodyPr/>
        <a:lstStyle/>
        <a:p>
          <a:r>
            <a:rPr 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3х4 см </a:t>
          </a:r>
          <a:r>
            <a:rPr lang="ru-RU" sz="18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өлшемді</a:t>
          </a:r>
          <a:r>
            <a:rPr 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баланың</a:t>
          </a:r>
          <a:r>
            <a:rPr 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фотосуреті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C278BC-36BE-45CD-9DE0-157DB1D9197F}" type="parTrans" cxnId="{085A0AA6-B268-46BC-9449-D2EDC1E9374C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58D79C-20AD-43DA-9EF9-1B483195672C}" type="sibTrans" cxnId="{085A0AA6-B268-46BC-9449-D2EDC1E9374C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7B571E-FC85-493D-BD43-7AD62978276C}">
      <dgm:prSet custT="1"/>
      <dgm:spPr/>
      <dgm:t>
        <a:bodyPr/>
        <a:lstStyle/>
        <a:p>
          <a:r>
            <a:rPr 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№ 063/у </a:t>
          </a:r>
          <a:r>
            <a:rPr lang="ru-RU" sz="18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нысаны</a:t>
          </a:r>
          <a:r>
            <a:rPr 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денсаулық</a:t>
          </a:r>
          <a:r>
            <a:rPr 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жағдайы</a:t>
          </a:r>
          <a:r>
            <a:rPr 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туралы</a:t>
          </a:r>
          <a:r>
            <a:rPr 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анықтама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0F14D7-AF29-47BA-9592-3A91E3C5C7A8}" type="parTrans" cxnId="{FF2F64F7-7F49-47EC-A12A-3F39971E5974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530954-1C97-482E-90DD-38AC29D1EBD8}" type="sibTrans" cxnId="{FF2F64F7-7F49-47EC-A12A-3F39971E5974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FA5069-6CE4-4DA5-B9B5-83BA0EDB2861}">
      <dgm:prSet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532AC8-E1BA-42B3-96E5-623FB451B0F1}" type="parTrans" cxnId="{94F51976-7819-4E32-BB9A-0AEAACC934A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8220C3-DC39-487D-B458-2672BA8E20CD}" type="sibTrans" cxnId="{94F51976-7819-4E32-BB9A-0AEAACC934A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EC1E5A-432D-48AA-84B4-02C7B75719EE}">
      <dgm:prSet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714EDD-63BC-415A-957D-AA8D95AC82BF}" type="parTrans" cxnId="{0F2CE6FD-0344-4B85-8068-8AB1A2400FE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4FEB1D-5F96-494F-AE4B-C06F2D83304A}" type="sibTrans" cxnId="{0F2CE6FD-0344-4B85-8068-8AB1A2400FE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B346DD-67DB-454B-B9D5-D9465604CEF5}">
      <dgm:prSet/>
      <dgm:spPr/>
      <dgm:t>
        <a:bodyPr/>
        <a:lstStyle/>
        <a:p>
          <a:r>
            <a:rPr lang="ru-RU" b="1" i="0" smtClean="0">
              <a:latin typeface="Times New Roman" panose="02020603050405020304" pitchFamily="18" charset="0"/>
              <a:cs typeface="Times New Roman" panose="02020603050405020304" pitchFamily="18" charset="0"/>
            </a:rPr>
            <a:t>Нысан № 026/у-3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033F4E-B5FE-4028-97FA-B26EEFABB3EF}" type="parTrans" cxnId="{BEE56CBA-605D-4B20-BE82-CDA506131BD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03490A-24E9-4F19-AF03-969B4CBD3AD6}" type="sibTrans" cxnId="{BEE56CBA-605D-4B20-BE82-CDA506131BD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728B1F-9DB3-4451-AFAE-B365C4691E0C}">
      <dgm:prSet/>
      <dgm:spPr/>
      <dgm:t>
        <a:bodyPr/>
        <a:lstStyle/>
        <a:p>
          <a:r>
            <a:rPr lang="ru-RU" b="0" i="0" smtClean="0">
              <a:latin typeface="Times New Roman" panose="02020603050405020304" pitchFamily="18" charset="0"/>
              <a:cs typeface="Times New Roman" panose="02020603050405020304" pitchFamily="18" charset="0"/>
            </a:rPr>
            <a:t>№ 026/у-3 нысаны денсаулық жағдайы туралы анықтама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3F546A-F3F8-43DA-A2EE-3AED3704249D}" type="parTrans" cxnId="{64782432-1E79-4469-9EC0-628FB327ECA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3061C7-CB3A-418D-9AF3-B7B28EE70AF7}" type="sibTrans" cxnId="{64782432-1E79-4469-9EC0-628FB327ECA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F43CBB-D3A8-4CA3-8023-CD3114E8ED95}">
      <dgm:prSet/>
      <dgm:spPr/>
      <dgm:t>
        <a:bodyPr/>
        <a:lstStyle/>
        <a:p>
          <a:r>
            <a:rPr lang="ru-RU" b="1" i="0" smtClean="0">
              <a:latin typeface="Times New Roman" panose="02020603050405020304" pitchFamily="18" charset="0"/>
              <a:cs typeface="Times New Roman" panose="02020603050405020304" pitchFamily="18" charset="0"/>
            </a:rPr>
            <a:t>ПМПК қорытындысы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5DE89D-72C4-42C5-8852-00B21DEDD0B3}" type="parTrans" cxnId="{1B99693C-FF00-4473-BA9D-97C0E4F3A78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0984BD-6ABC-462E-9C46-AB620C9AAA4F}" type="sibTrans" cxnId="{1B99693C-FF00-4473-BA9D-97C0E4F3A78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91D9AA-996A-4A24-A16A-A065D104330D}">
      <dgm:prSet/>
      <dgm:spPr/>
      <dgm:t>
        <a:bodyPr/>
        <a:lstStyle/>
        <a:p>
          <a:r>
            <a:rPr lang="ru-RU" b="0" i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Сонымен қатар, педагогикалық-медициналық-психологиялық комиссияның қорытындысы (ерекше білім берілуіне қажеттілігі бар балаларға арналған)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F9FB00-85C7-444F-9449-8BDD0647AD1D}" type="parTrans" cxnId="{E3AF286F-FF77-4407-AC3B-8D4B99E374B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45DA93-5FC6-475E-961B-117E7BCA0C92}" type="sibTrans" cxnId="{E3AF286F-FF77-4407-AC3B-8D4B99E374B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F88665-6704-4326-970F-D51F7370CA90}" type="pres">
      <dgm:prSet presAssocID="{A9EB1002-B5DA-4356-BBF3-E813DA09209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58C97C-E881-4E32-9207-BEFAB5322674}" type="pres">
      <dgm:prSet presAssocID="{5726645A-F3A6-4802-A479-B1F378B8DF75}" presName="composite" presStyleCnt="0"/>
      <dgm:spPr/>
    </dgm:pt>
    <dgm:pt modelId="{BEE3A108-0E3F-4F7A-97B8-26F4B2A035FE}" type="pres">
      <dgm:prSet presAssocID="{5726645A-F3A6-4802-A479-B1F378B8DF75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AA2493-77AE-4BDC-B636-EC10C1F01DBB}" type="pres">
      <dgm:prSet presAssocID="{5726645A-F3A6-4802-A479-B1F378B8DF75}" presName="descendantText" presStyleLbl="alignAcc1" presStyleIdx="0" presStyleCnt="5" custLinFactNeighborX="0" custLinFactNeighborY="-161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B38CDC-0C8B-46E9-9665-A212C0F308B9}" type="pres">
      <dgm:prSet presAssocID="{06404D04-43A1-4522-82CE-95968108C491}" presName="sp" presStyleCnt="0"/>
      <dgm:spPr/>
    </dgm:pt>
    <dgm:pt modelId="{9F165240-9F34-4DD3-806A-C60988A3A2F1}" type="pres">
      <dgm:prSet presAssocID="{D555D13B-BAA4-4EC1-AC89-4F6E25AFDC1C}" presName="composite" presStyleCnt="0"/>
      <dgm:spPr/>
    </dgm:pt>
    <dgm:pt modelId="{BE6D51F1-98F1-46CB-B0E6-6B1251F4981E}" type="pres">
      <dgm:prSet presAssocID="{D555D13B-BAA4-4EC1-AC89-4F6E25AFDC1C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F8F397-DC94-4FC2-B8F6-851DDB97FB2E}" type="pres">
      <dgm:prSet presAssocID="{D555D13B-BAA4-4EC1-AC89-4F6E25AFDC1C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3856EA-13F3-4585-854F-A92F75303A45}" type="pres">
      <dgm:prSet presAssocID="{EF5FCF2A-915F-4FE2-B9BA-43493654FD1A}" presName="sp" presStyleCnt="0"/>
      <dgm:spPr/>
    </dgm:pt>
    <dgm:pt modelId="{975D5F04-8F13-4C2D-82F9-DFB50883E883}" type="pres">
      <dgm:prSet presAssocID="{D09AEF07-7658-4637-A507-4D13E5C095AB}" presName="composite" presStyleCnt="0"/>
      <dgm:spPr/>
    </dgm:pt>
    <dgm:pt modelId="{6C5A15BA-B0DA-4C7C-A906-6DF735E0C7C6}" type="pres">
      <dgm:prSet presAssocID="{D09AEF07-7658-4637-A507-4D13E5C095AB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E2F6B2-FDA5-4678-9D59-8D5848FB36C8}" type="pres">
      <dgm:prSet presAssocID="{D09AEF07-7658-4637-A507-4D13E5C095AB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43404B-0EC6-4A77-9E8A-D728CD77F009}" type="pres">
      <dgm:prSet presAssocID="{8A4E1879-047A-4245-B5D8-9FD39BBC5F87}" presName="sp" presStyleCnt="0"/>
      <dgm:spPr/>
    </dgm:pt>
    <dgm:pt modelId="{E7F92D44-1AB1-4EF7-ABD3-68BBBB771C3C}" type="pres">
      <dgm:prSet presAssocID="{83FA5069-6CE4-4DA5-B9B5-83BA0EDB2861}" presName="composite" presStyleCnt="0"/>
      <dgm:spPr/>
    </dgm:pt>
    <dgm:pt modelId="{7E9FE17E-5214-453C-8FAB-066EE9203000}" type="pres">
      <dgm:prSet presAssocID="{83FA5069-6CE4-4DA5-B9B5-83BA0EDB2861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4DD430-7604-42AC-B884-0577396D8F65}" type="pres">
      <dgm:prSet presAssocID="{83FA5069-6CE4-4DA5-B9B5-83BA0EDB2861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E1F44A-A911-48A7-9BEA-B6543ADFF024}" type="pres">
      <dgm:prSet presAssocID="{698220C3-DC39-487D-B458-2672BA8E20CD}" presName="sp" presStyleCnt="0"/>
      <dgm:spPr/>
    </dgm:pt>
    <dgm:pt modelId="{8ED2357B-C089-4A7A-A10F-69EC2C0873C3}" type="pres">
      <dgm:prSet presAssocID="{FAEC1E5A-432D-48AA-84B4-02C7B75719EE}" presName="composite" presStyleCnt="0"/>
      <dgm:spPr/>
    </dgm:pt>
    <dgm:pt modelId="{226002F6-2272-46DB-93FB-227A98A22305}" type="pres">
      <dgm:prSet presAssocID="{FAEC1E5A-432D-48AA-84B4-02C7B75719EE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487A50-BADA-43AB-A038-FE1DEA3FAD3F}" type="pres">
      <dgm:prSet presAssocID="{FAEC1E5A-432D-48AA-84B4-02C7B75719EE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BF194B-0B41-4757-983A-EDCA2EA722E1}" type="presOf" srcId="{A9EB1002-B5DA-4356-BBF3-E813DA09209F}" destId="{39F88665-6704-4326-970F-D51F7370CA90}" srcOrd="0" destOrd="0" presId="urn:microsoft.com/office/officeart/2005/8/layout/chevron2"/>
    <dgm:cxn modelId="{34008358-0C1C-4C28-942E-9830D73232CE}" srcId="{5726645A-F3A6-4802-A479-B1F378B8DF75}" destId="{C2F185CA-144A-45E3-82ED-D2BE0283808F}" srcOrd="1" destOrd="0" parTransId="{C4684A7B-6258-417C-B565-D82D718F324B}" sibTransId="{8DB40576-55D8-4C96-8446-D398FC4E1A8B}"/>
    <dgm:cxn modelId="{94F51976-7819-4E32-BB9A-0AEAACC934A9}" srcId="{A9EB1002-B5DA-4356-BBF3-E813DA09209F}" destId="{83FA5069-6CE4-4DA5-B9B5-83BA0EDB2861}" srcOrd="3" destOrd="0" parTransId="{AB532AC8-E1BA-42B3-96E5-623FB451B0F1}" sibTransId="{698220C3-DC39-487D-B458-2672BA8E20CD}"/>
    <dgm:cxn modelId="{E04FF182-A1E2-4C9D-8987-A56467A83188}" srcId="{5726645A-F3A6-4802-A479-B1F378B8DF75}" destId="{AB42C558-2F51-4C88-9645-7F2A84E67026}" srcOrd="0" destOrd="0" parTransId="{E817C018-5976-4865-8611-C15603A7C299}" sibTransId="{AEFC4E58-343E-442A-B04D-02AA0938E579}"/>
    <dgm:cxn modelId="{58485DCB-3B8B-4DC9-ACA2-8B44DA3E6F1C}" type="presOf" srcId="{5726645A-F3A6-4802-A479-B1F378B8DF75}" destId="{BEE3A108-0E3F-4F7A-97B8-26F4B2A035FE}" srcOrd="0" destOrd="0" presId="urn:microsoft.com/office/officeart/2005/8/layout/chevron2"/>
    <dgm:cxn modelId="{6380CB8C-5123-41AE-B935-F873BC837648}" type="presOf" srcId="{D555D13B-BAA4-4EC1-AC89-4F6E25AFDC1C}" destId="{BE6D51F1-98F1-46CB-B0E6-6B1251F4981E}" srcOrd="0" destOrd="0" presId="urn:microsoft.com/office/officeart/2005/8/layout/chevron2"/>
    <dgm:cxn modelId="{F536DB98-71FB-489A-A2AB-A038D90ABF50}" type="presOf" srcId="{4291D9AA-996A-4A24-A16A-A065D104330D}" destId="{EB487A50-BADA-43AB-A038-FE1DEA3FAD3F}" srcOrd="0" destOrd="1" presId="urn:microsoft.com/office/officeart/2005/8/layout/chevron2"/>
    <dgm:cxn modelId="{9F7E1BBD-40CE-41F3-AA2E-285AB7189B25}" srcId="{D09AEF07-7658-4637-A507-4D13E5C095AB}" destId="{4012B548-B49C-4D48-B40C-D9B5F532A4B7}" srcOrd="0" destOrd="0" parTransId="{722407B9-527E-43EC-8FEA-D37C49A4A78C}" sibTransId="{347F4308-246B-431E-9D29-18B3D12549F0}"/>
    <dgm:cxn modelId="{DD7E9551-BDCF-4F21-8120-91262D6E0A13}" type="presOf" srcId="{C2F185CA-144A-45E3-82ED-D2BE0283808F}" destId="{53AA2493-77AE-4BDC-B636-EC10C1F01DBB}" srcOrd="0" destOrd="1" presId="urn:microsoft.com/office/officeart/2005/8/layout/chevron2"/>
    <dgm:cxn modelId="{64782432-1E79-4469-9EC0-628FB327ECAB}" srcId="{83FA5069-6CE4-4DA5-B9B5-83BA0EDB2861}" destId="{7E728B1F-9DB3-4451-AFAE-B365C4691E0C}" srcOrd="1" destOrd="0" parTransId="{9F3F546A-F3F8-43DA-A2EE-3AED3704249D}" sibTransId="{FA3061C7-CB3A-418D-9AF3-B7B28EE70AF7}"/>
    <dgm:cxn modelId="{9C763E60-4AF6-4652-9C3C-8AADA8FED32F}" type="presOf" srcId="{83FA5069-6CE4-4DA5-B9B5-83BA0EDB2861}" destId="{7E9FE17E-5214-453C-8FAB-066EE9203000}" srcOrd="0" destOrd="0" presId="urn:microsoft.com/office/officeart/2005/8/layout/chevron2"/>
    <dgm:cxn modelId="{B4E8F54E-534E-4B4C-92EF-9342EE4098C7}" type="presOf" srcId="{AB42C558-2F51-4C88-9645-7F2A84E67026}" destId="{53AA2493-77AE-4BDC-B636-EC10C1F01DBB}" srcOrd="0" destOrd="0" presId="urn:microsoft.com/office/officeart/2005/8/layout/chevron2"/>
    <dgm:cxn modelId="{FF2F64F7-7F49-47EC-A12A-3F39971E5974}" srcId="{D09AEF07-7658-4637-A507-4D13E5C095AB}" destId="{B47B571E-FC85-493D-BD43-7AD62978276C}" srcOrd="1" destOrd="0" parTransId="{670F14D7-AF29-47BA-9592-3A91E3C5C7A8}" sibTransId="{49530954-1C97-482E-90DD-38AC29D1EBD8}"/>
    <dgm:cxn modelId="{52603E7D-3906-4865-B3BF-222B5A515522}" type="presOf" srcId="{FAEC1E5A-432D-48AA-84B4-02C7B75719EE}" destId="{226002F6-2272-46DB-93FB-227A98A22305}" srcOrd="0" destOrd="0" presId="urn:microsoft.com/office/officeart/2005/8/layout/chevron2"/>
    <dgm:cxn modelId="{3E871E45-DE6D-4A6B-A2EE-CED107B6D773}" type="presOf" srcId="{B47B571E-FC85-493D-BD43-7AD62978276C}" destId="{52E2F6B2-FDA5-4678-9D59-8D5848FB36C8}" srcOrd="0" destOrd="1" presId="urn:microsoft.com/office/officeart/2005/8/layout/chevron2"/>
    <dgm:cxn modelId="{D278A237-7D53-4A88-B2DF-7BDEC3FDFD86}" type="presOf" srcId="{4012B548-B49C-4D48-B40C-D9B5F532A4B7}" destId="{52E2F6B2-FDA5-4678-9D59-8D5848FB36C8}" srcOrd="0" destOrd="0" presId="urn:microsoft.com/office/officeart/2005/8/layout/chevron2"/>
    <dgm:cxn modelId="{A1FCCA93-004D-4656-90E1-C45F60DCBE4D}" srcId="{A9EB1002-B5DA-4356-BBF3-E813DA09209F}" destId="{5726645A-F3A6-4802-A479-B1F378B8DF75}" srcOrd="0" destOrd="0" parTransId="{3A851334-DDFB-4BB1-95AE-8A9625F26478}" sibTransId="{06404D04-43A1-4522-82CE-95968108C491}"/>
    <dgm:cxn modelId="{59B51A6C-9A01-4640-AB78-B01DF3664AE8}" srcId="{A9EB1002-B5DA-4356-BBF3-E813DA09209F}" destId="{D09AEF07-7658-4637-A507-4D13E5C095AB}" srcOrd="2" destOrd="0" parTransId="{FC77935A-8694-4D92-B563-EE60C7037B92}" sibTransId="{8A4E1879-047A-4245-B5D8-9FD39BBC5F87}"/>
    <dgm:cxn modelId="{E3AF286F-FF77-4407-AC3B-8D4B99E374B6}" srcId="{FAEC1E5A-432D-48AA-84B4-02C7B75719EE}" destId="{4291D9AA-996A-4A24-A16A-A065D104330D}" srcOrd="1" destOrd="0" parTransId="{DAF9FB00-85C7-444F-9449-8BDD0647AD1D}" sibTransId="{7C45DA93-5FC6-475E-961B-117E7BCA0C92}"/>
    <dgm:cxn modelId="{7D6D9B4A-E493-41E1-BB7A-93D1AF5E71F8}" srcId="{D555D13B-BAA4-4EC1-AC89-4F6E25AFDC1C}" destId="{E73BDC49-1D38-459B-BE5D-DBEBD44094B9}" srcOrd="0" destOrd="0" parTransId="{EBCC7387-62B2-4EEA-8CB0-6DEDCA59606C}" sibTransId="{D245F9BB-6565-4BFF-B81D-9259194819D2}"/>
    <dgm:cxn modelId="{0208CD6D-624F-4408-8619-DC8ED97BE593}" type="presOf" srcId="{E73BDC49-1D38-459B-BE5D-DBEBD44094B9}" destId="{43F8F397-DC94-4FC2-B8F6-851DDB97FB2E}" srcOrd="0" destOrd="0" presId="urn:microsoft.com/office/officeart/2005/8/layout/chevron2"/>
    <dgm:cxn modelId="{11BDBEC2-A546-4198-A14B-A044CD02AA12}" type="presOf" srcId="{D09AEF07-7658-4637-A507-4D13E5C095AB}" destId="{6C5A15BA-B0DA-4C7C-A906-6DF735E0C7C6}" srcOrd="0" destOrd="0" presId="urn:microsoft.com/office/officeart/2005/8/layout/chevron2"/>
    <dgm:cxn modelId="{085A0AA6-B268-46BC-9449-D2EDC1E9374C}" srcId="{D555D13B-BAA4-4EC1-AC89-4F6E25AFDC1C}" destId="{44EF9CD4-6C39-48C7-9BB5-853A457DB046}" srcOrd="1" destOrd="0" parTransId="{C9C278BC-36BE-45CD-9DE0-157DB1D9197F}" sibTransId="{AC58D79C-20AD-43DA-9EF9-1B483195672C}"/>
    <dgm:cxn modelId="{94985662-26D0-47F5-8395-4C0C8986F292}" type="presOf" srcId="{9AB346DD-67DB-454B-B9D5-D9465604CEF5}" destId="{244DD430-7604-42AC-B884-0577396D8F65}" srcOrd="0" destOrd="0" presId="urn:microsoft.com/office/officeart/2005/8/layout/chevron2"/>
    <dgm:cxn modelId="{FB13C343-9028-4E6D-A506-0AA5B9CE1921}" type="presOf" srcId="{44EF9CD4-6C39-48C7-9BB5-853A457DB046}" destId="{43F8F397-DC94-4FC2-B8F6-851DDB97FB2E}" srcOrd="0" destOrd="1" presId="urn:microsoft.com/office/officeart/2005/8/layout/chevron2"/>
    <dgm:cxn modelId="{E0C9D29F-0145-4E5E-A5F7-1B4A3B536392}" type="presOf" srcId="{8DF43CBB-D3A8-4CA3-8023-CD3114E8ED95}" destId="{EB487A50-BADA-43AB-A038-FE1DEA3FAD3F}" srcOrd="0" destOrd="0" presId="urn:microsoft.com/office/officeart/2005/8/layout/chevron2"/>
    <dgm:cxn modelId="{641D4DEF-4B03-4BC1-AFEC-C8E3FACDBF25}" type="presOf" srcId="{7E728B1F-9DB3-4451-AFAE-B365C4691E0C}" destId="{244DD430-7604-42AC-B884-0577396D8F65}" srcOrd="0" destOrd="1" presId="urn:microsoft.com/office/officeart/2005/8/layout/chevron2"/>
    <dgm:cxn modelId="{BEE56CBA-605D-4B20-BE82-CDA506131BD3}" srcId="{83FA5069-6CE4-4DA5-B9B5-83BA0EDB2861}" destId="{9AB346DD-67DB-454B-B9D5-D9465604CEF5}" srcOrd="0" destOrd="0" parTransId="{49033F4E-B5FE-4028-97FA-B26EEFABB3EF}" sibTransId="{2103490A-24E9-4F19-AF03-969B4CBD3AD6}"/>
    <dgm:cxn modelId="{63F10305-F566-4910-8CCE-C0EC76919257}" srcId="{A9EB1002-B5DA-4356-BBF3-E813DA09209F}" destId="{D555D13B-BAA4-4EC1-AC89-4F6E25AFDC1C}" srcOrd="1" destOrd="0" parTransId="{29230EEF-C322-4490-A97D-E542B38CC6D6}" sibTransId="{EF5FCF2A-915F-4FE2-B9BA-43493654FD1A}"/>
    <dgm:cxn modelId="{1B99693C-FF00-4473-BA9D-97C0E4F3A78A}" srcId="{FAEC1E5A-432D-48AA-84B4-02C7B75719EE}" destId="{8DF43CBB-D3A8-4CA3-8023-CD3114E8ED95}" srcOrd="0" destOrd="0" parTransId="{2E5DE89D-72C4-42C5-8852-00B21DEDD0B3}" sibTransId="{020984BD-6ABC-462E-9C46-AB620C9AAA4F}"/>
    <dgm:cxn modelId="{0F2CE6FD-0344-4B85-8068-8AB1A2400FE6}" srcId="{A9EB1002-B5DA-4356-BBF3-E813DA09209F}" destId="{FAEC1E5A-432D-48AA-84B4-02C7B75719EE}" srcOrd="4" destOrd="0" parTransId="{21714EDD-63BC-415A-957D-AA8D95AC82BF}" sibTransId="{714FEB1D-5F96-494F-AE4B-C06F2D83304A}"/>
    <dgm:cxn modelId="{89E7D71B-A56A-4E51-A303-E97290F83274}" type="presParOf" srcId="{39F88665-6704-4326-970F-D51F7370CA90}" destId="{2058C97C-E881-4E32-9207-BEFAB5322674}" srcOrd="0" destOrd="0" presId="urn:microsoft.com/office/officeart/2005/8/layout/chevron2"/>
    <dgm:cxn modelId="{F2E3ECB7-A782-4FF8-B1E1-5842E97F080D}" type="presParOf" srcId="{2058C97C-E881-4E32-9207-BEFAB5322674}" destId="{BEE3A108-0E3F-4F7A-97B8-26F4B2A035FE}" srcOrd="0" destOrd="0" presId="urn:microsoft.com/office/officeart/2005/8/layout/chevron2"/>
    <dgm:cxn modelId="{E8AE5AE1-89A2-4DAD-944D-00FC4C33F82E}" type="presParOf" srcId="{2058C97C-E881-4E32-9207-BEFAB5322674}" destId="{53AA2493-77AE-4BDC-B636-EC10C1F01DBB}" srcOrd="1" destOrd="0" presId="urn:microsoft.com/office/officeart/2005/8/layout/chevron2"/>
    <dgm:cxn modelId="{0E70F85E-7462-41A0-84AD-3F87CC143E38}" type="presParOf" srcId="{39F88665-6704-4326-970F-D51F7370CA90}" destId="{4EB38CDC-0C8B-46E9-9665-A212C0F308B9}" srcOrd="1" destOrd="0" presId="urn:microsoft.com/office/officeart/2005/8/layout/chevron2"/>
    <dgm:cxn modelId="{9E6DA2BE-C47D-4DAA-8824-BEF367F13062}" type="presParOf" srcId="{39F88665-6704-4326-970F-D51F7370CA90}" destId="{9F165240-9F34-4DD3-806A-C60988A3A2F1}" srcOrd="2" destOrd="0" presId="urn:microsoft.com/office/officeart/2005/8/layout/chevron2"/>
    <dgm:cxn modelId="{5F5BCFF8-A769-42D2-8529-957C997EE398}" type="presParOf" srcId="{9F165240-9F34-4DD3-806A-C60988A3A2F1}" destId="{BE6D51F1-98F1-46CB-B0E6-6B1251F4981E}" srcOrd="0" destOrd="0" presId="urn:microsoft.com/office/officeart/2005/8/layout/chevron2"/>
    <dgm:cxn modelId="{B62627A8-B305-46C4-A01D-ECD587657D80}" type="presParOf" srcId="{9F165240-9F34-4DD3-806A-C60988A3A2F1}" destId="{43F8F397-DC94-4FC2-B8F6-851DDB97FB2E}" srcOrd="1" destOrd="0" presId="urn:microsoft.com/office/officeart/2005/8/layout/chevron2"/>
    <dgm:cxn modelId="{EFD5E012-D903-4B6C-BF33-8A317071D7CD}" type="presParOf" srcId="{39F88665-6704-4326-970F-D51F7370CA90}" destId="{453856EA-13F3-4585-854F-A92F75303A45}" srcOrd="3" destOrd="0" presId="urn:microsoft.com/office/officeart/2005/8/layout/chevron2"/>
    <dgm:cxn modelId="{684D5899-7346-43E9-8233-6D7BBA48B273}" type="presParOf" srcId="{39F88665-6704-4326-970F-D51F7370CA90}" destId="{975D5F04-8F13-4C2D-82F9-DFB50883E883}" srcOrd="4" destOrd="0" presId="urn:microsoft.com/office/officeart/2005/8/layout/chevron2"/>
    <dgm:cxn modelId="{64CE32BD-9868-4F63-83B5-137FF11D20D1}" type="presParOf" srcId="{975D5F04-8F13-4C2D-82F9-DFB50883E883}" destId="{6C5A15BA-B0DA-4C7C-A906-6DF735E0C7C6}" srcOrd="0" destOrd="0" presId="urn:microsoft.com/office/officeart/2005/8/layout/chevron2"/>
    <dgm:cxn modelId="{BB160FEA-0DC3-4B2B-9C12-0030F23DCB92}" type="presParOf" srcId="{975D5F04-8F13-4C2D-82F9-DFB50883E883}" destId="{52E2F6B2-FDA5-4678-9D59-8D5848FB36C8}" srcOrd="1" destOrd="0" presId="urn:microsoft.com/office/officeart/2005/8/layout/chevron2"/>
    <dgm:cxn modelId="{333A27EE-F5A8-4CF8-B599-4E60F0620738}" type="presParOf" srcId="{39F88665-6704-4326-970F-D51F7370CA90}" destId="{6D43404B-0EC6-4A77-9E8A-D728CD77F009}" srcOrd="5" destOrd="0" presId="urn:microsoft.com/office/officeart/2005/8/layout/chevron2"/>
    <dgm:cxn modelId="{9E0D5B7A-3AC7-4E2A-9525-06B0B975393B}" type="presParOf" srcId="{39F88665-6704-4326-970F-D51F7370CA90}" destId="{E7F92D44-1AB1-4EF7-ABD3-68BBBB771C3C}" srcOrd="6" destOrd="0" presId="urn:microsoft.com/office/officeart/2005/8/layout/chevron2"/>
    <dgm:cxn modelId="{EE1E16D3-E321-4162-9B75-A68F54348383}" type="presParOf" srcId="{E7F92D44-1AB1-4EF7-ABD3-68BBBB771C3C}" destId="{7E9FE17E-5214-453C-8FAB-066EE9203000}" srcOrd="0" destOrd="0" presId="urn:microsoft.com/office/officeart/2005/8/layout/chevron2"/>
    <dgm:cxn modelId="{C00176A9-440B-495A-B439-B90A84589DD3}" type="presParOf" srcId="{E7F92D44-1AB1-4EF7-ABD3-68BBBB771C3C}" destId="{244DD430-7604-42AC-B884-0577396D8F65}" srcOrd="1" destOrd="0" presId="urn:microsoft.com/office/officeart/2005/8/layout/chevron2"/>
    <dgm:cxn modelId="{85CD3BBC-3270-424D-825A-59159FABEC1F}" type="presParOf" srcId="{39F88665-6704-4326-970F-D51F7370CA90}" destId="{26E1F44A-A911-48A7-9BEA-B6543ADFF024}" srcOrd="7" destOrd="0" presId="urn:microsoft.com/office/officeart/2005/8/layout/chevron2"/>
    <dgm:cxn modelId="{CCF737A0-F534-4982-A8A9-918805847133}" type="presParOf" srcId="{39F88665-6704-4326-970F-D51F7370CA90}" destId="{8ED2357B-C089-4A7A-A10F-69EC2C0873C3}" srcOrd="8" destOrd="0" presId="urn:microsoft.com/office/officeart/2005/8/layout/chevron2"/>
    <dgm:cxn modelId="{6359E429-1886-440D-A610-C5E51A304BEE}" type="presParOf" srcId="{8ED2357B-C089-4A7A-A10F-69EC2C0873C3}" destId="{226002F6-2272-46DB-93FB-227A98A22305}" srcOrd="0" destOrd="0" presId="urn:microsoft.com/office/officeart/2005/8/layout/chevron2"/>
    <dgm:cxn modelId="{5C3EE489-FF65-46CE-8F52-D91EF2BFDA01}" type="presParOf" srcId="{8ED2357B-C089-4A7A-A10F-69EC2C0873C3}" destId="{EB487A50-BADA-43AB-A038-FE1DEA3FAD3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7720856-93F0-4CC7-B7FD-2466914A11D4}" type="doc">
      <dgm:prSet loTypeId="urn:microsoft.com/office/officeart/2018/5/layout/IconLeafLabelList" loCatId="other" qsTypeId="urn:microsoft.com/office/officeart/2005/8/quickstyle/simple5" qsCatId="simple" csTypeId="urn:microsoft.com/office/officeart/2005/8/colors/colorful2" csCatId="colorful" phldr="1"/>
      <dgm:spPr/>
    </dgm:pt>
    <dgm:pt modelId="{81BEB84D-9A77-49C6-9301-B3359FCAC75F}">
      <dgm:prSet phldrT="[Text]"/>
      <dgm:spPr/>
      <dgm:t>
        <a:bodyPr rtlCol="0"/>
        <a:lstStyle/>
        <a:p>
          <a:pPr rtl="0"/>
          <a:endParaRPr lang="ru-RU" noProof="0" dirty="0"/>
        </a:p>
      </dgm:t>
    </dgm:pt>
    <dgm:pt modelId="{AE4D0D43-0332-4F79-8D35-BCD8C10758AE}" type="parTrans" cxnId="{420EF6C4-7321-43BE-A2FC-253606B1E06A}">
      <dgm:prSet/>
      <dgm:spPr/>
      <dgm:t>
        <a:bodyPr rtlCol="0"/>
        <a:lstStyle/>
        <a:p>
          <a:pPr rtl="0"/>
          <a:endParaRPr lang="ru-RU" noProof="0" dirty="0"/>
        </a:p>
      </dgm:t>
    </dgm:pt>
    <dgm:pt modelId="{5D260F18-25D2-4074-87F1-7E78DDA61C58}" type="sibTrans" cxnId="{420EF6C4-7321-43BE-A2FC-253606B1E06A}">
      <dgm:prSet/>
      <dgm:spPr/>
      <dgm:t>
        <a:bodyPr rtlCol="0"/>
        <a:lstStyle/>
        <a:p>
          <a:pPr rtl="0"/>
          <a:endParaRPr lang="ru-RU" noProof="0" dirty="0"/>
        </a:p>
      </dgm:t>
    </dgm:pt>
    <dgm:pt modelId="{BFF9359E-E9B1-4B73-BACC-2C7988765B16}">
      <dgm:prSet phldrT="[Text]"/>
      <dgm:spPr/>
      <dgm:t>
        <a:bodyPr rtlCol="0"/>
        <a:lstStyle/>
        <a:p>
          <a:pPr rtl="0"/>
          <a:endParaRPr lang="ru-RU" noProof="0" dirty="0"/>
        </a:p>
      </dgm:t>
    </dgm:pt>
    <dgm:pt modelId="{6E0A40FA-1B79-4089-8B9A-3BA22865FE4E}" type="parTrans" cxnId="{516EC545-1971-48B3-978C-4756FCDCCFD9}">
      <dgm:prSet/>
      <dgm:spPr/>
      <dgm:t>
        <a:bodyPr rtlCol="0"/>
        <a:lstStyle/>
        <a:p>
          <a:pPr rtl="0"/>
          <a:endParaRPr lang="ru-RU" noProof="0" dirty="0"/>
        </a:p>
      </dgm:t>
    </dgm:pt>
    <dgm:pt modelId="{1CEF1965-C516-4C44-BAE3-2FA3F5116930}" type="sibTrans" cxnId="{516EC545-1971-48B3-978C-4756FCDCCFD9}">
      <dgm:prSet/>
      <dgm:spPr/>
      <dgm:t>
        <a:bodyPr rtlCol="0"/>
        <a:lstStyle/>
        <a:p>
          <a:pPr rtl="0"/>
          <a:endParaRPr lang="ru-RU" noProof="0" dirty="0"/>
        </a:p>
      </dgm:t>
    </dgm:pt>
    <dgm:pt modelId="{4AF52931-E4CA-4429-AACB-B8747CDB2409}">
      <dgm:prSet phldrT="[Text]"/>
      <dgm:spPr/>
      <dgm:t>
        <a:bodyPr rtlCol="0"/>
        <a:lstStyle/>
        <a:p>
          <a:pPr rtl="0"/>
          <a:endParaRPr lang="ru-RU" noProof="0" dirty="0"/>
        </a:p>
      </dgm:t>
    </dgm:pt>
    <dgm:pt modelId="{D86AF01C-9CBC-41F8-9354-48CD82BDFDC9}" type="sibTrans" cxnId="{F82329C8-C3B2-4E9B-9033-528488D72705}">
      <dgm:prSet/>
      <dgm:spPr/>
      <dgm:t>
        <a:bodyPr rtlCol="0"/>
        <a:lstStyle/>
        <a:p>
          <a:pPr rtl="0"/>
          <a:endParaRPr lang="ru-RU" noProof="0" dirty="0"/>
        </a:p>
      </dgm:t>
    </dgm:pt>
    <dgm:pt modelId="{67B2FC97-2FAE-4EFE-9DEE-E4216C657F35}" type="parTrans" cxnId="{F82329C8-C3B2-4E9B-9033-528488D72705}">
      <dgm:prSet/>
      <dgm:spPr/>
      <dgm:t>
        <a:bodyPr rtlCol="0"/>
        <a:lstStyle/>
        <a:p>
          <a:pPr rtl="0"/>
          <a:endParaRPr lang="ru-RU" noProof="0" dirty="0"/>
        </a:p>
      </dgm:t>
    </dgm:pt>
    <dgm:pt modelId="{0DD52DEE-1458-BE40-AF65-957CDFC61990}" type="pres">
      <dgm:prSet presAssocID="{C7720856-93F0-4CC7-B7FD-2466914A11D4}" presName="root" presStyleCnt="0">
        <dgm:presLayoutVars>
          <dgm:dir/>
          <dgm:resizeHandles val="exact"/>
        </dgm:presLayoutVars>
      </dgm:prSet>
      <dgm:spPr/>
    </dgm:pt>
    <dgm:pt modelId="{C592837A-DF38-1B41-9AB6-91F2F88845A6}" type="pres">
      <dgm:prSet presAssocID="{4AF52931-E4CA-4429-AACB-B8747CDB2409}" presName="compNode" presStyleCnt="0"/>
      <dgm:spPr/>
    </dgm:pt>
    <dgm:pt modelId="{9440950B-CD4A-624F-97AA-5A55DB548AA3}" type="pres">
      <dgm:prSet presAssocID="{4AF52931-E4CA-4429-AACB-B8747CDB2409}" presName="iconBgRect" presStyleLbl="bgShp" presStyleIdx="0" presStyleCnt="3" custScaleX="164587" custScaleY="170170"/>
      <dgm:spPr>
        <a:prstGeom prst="ellipse">
          <a:avLst/>
        </a:prstGeom>
        <a:solidFill>
          <a:schemeClr val="accent1"/>
        </a:solidFill>
        <a:effectLst>
          <a:innerShdw blurRad="114300">
            <a:prstClr val="black"/>
          </a:innerShdw>
          <a:reflection blurRad="114300" stA="19000" endPos="37000" dir="5400000" sy="-100000" algn="bl" rotWithShape="0"/>
        </a:effectLst>
      </dgm:spPr>
    </dgm:pt>
    <dgm:pt modelId="{DF478248-6A93-8845-A0ED-DE52CBC75D60}" type="pres">
      <dgm:prSet presAssocID="{4AF52931-E4CA-4429-AACB-B8747CDB2409}" presName="iconRect" presStyleLbl="node1" presStyleIdx="0" presStyleCnt="3" custScaleX="137555" custScaleY="137555"/>
      <dgm:spPr>
        <a:blipFill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dgm:spPr>
    </dgm:pt>
    <dgm:pt modelId="{678ABF5D-0D27-7542-871B-BC0662A5368C}" type="pres">
      <dgm:prSet presAssocID="{4AF52931-E4CA-4429-AACB-B8747CDB2409}" presName="spaceRect" presStyleCnt="0"/>
      <dgm:spPr/>
    </dgm:pt>
    <dgm:pt modelId="{A178028F-7BC3-8B42-A431-B1DED303DA98}" type="pres">
      <dgm:prSet presAssocID="{4AF52931-E4CA-4429-AACB-B8747CDB2409}" presName="textRect" presStyleLbl="revTx" presStyleIdx="0" presStyleCnt="3" custLinFactNeighborX="170" custLinFactNeighborY="61085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21F203BF-5343-864E-8DF2-BD77C6F83211}" type="pres">
      <dgm:prSet presAssocID="{D86AF01C-9CBC-41F8-9354-48CD82BDFDC9}" presName="sibTrans" presStyleCnt="0"/>
      <dgm:spPr/>
    </dgm:pt>
    <dgm:pt modelId="{467AD338-FEA3-E747-94CB-6EC4B5AC90D2}" type="pres">
      <dgm:prSet presAssocID="{81BEB84D-9A77-49C6-9301-B3359FCAC75F}" presName="compNode" presStyleCnt="0"/>
      <dgm:spPr/>
    </dgm:pt>
    <dgm:pt modelId="{7AA7BEFC-05BC-7A4F-9108-F110FD295429}" type="pres">
      <dgm:prSet presAssocID="{81BEB84D-9A77-49C6-9301-B3359FCAC75F}" presName="iconBgRect" presStyleLbl="bgShp" presStyleIdx="1" presStyleCnt="3" custScaleX="164402" custScaleY="169979"/>
      <dgm:spPr>
        <a:prstGeom prst="ellipse">
          <a:avLst/>
        </a:prstGeom>
        <a:solidFill>
          <a:schemeClr val="accent2"/>
        </a:solidFill>
        <a:effectLst>
          <a:innerShdw blurRad="114300">
            <a:srgbClr val="000000"/>
          </a:innerShdw>
          <a:reflection blurRad="114300" stA="19000" endPos="37000" dir="5400000" sy="-100000" algn="bl" rotWithShape="0"/>
        </a:effectLst>
      </dgm:spPr>
    </dgm:pt>
    <dgm:pt modelId="{C8DD7771-C30E-F24B-ABA4-15FC1696B0A8}" type="pres">
      <dgm:prSet presAssocID="{81BEB84D-9A77-49C6-9301-B3359FCAC75F}" presName="iconRect" presStyleLbl="node1" presStyleIdx="1" presStyleCnt="3" custScaleX="137555" custScaleY="137555"/>
      <dgm:spPr>
        <a:blipFill rotWithShape="1">
          <a:blip xmlns:r="http://schemas.openxmlformats.org/officeDocument/2006/relationships"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effectLst/>
      </dgm:spPr>
    </dgm:pt>
    <dgm:pt modelId="{1972F377-833B-8E4D-9CA0-92FCF47AE372}" type="pres">
      <dgm:prSet presAssocID="{81BEB84D-9A77-49C6-9301-B3359FCAC75F}" presName="spaceRect" presStyleCnt="0"/>
      <dgm:spPr/>
    </dgm:pt>
    <dgm:pt modelId="{FC6B4F82-D77F-6145-8350-E4883E3E98D1}" type="pres">
      <dgm:prSet presAssocID="{81BEB84D-9A77-49C6-9301-B3359FCAC75F}" presName="textRect" presStyleLbl="revTx" presStyleIdx="1" presStyleCnt="3" custLinFactNeighborX="170" custLinFactNeighborY="61085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D34CB11A-6906-F945-9559-F7E1D54F2014}" type="pres">
      <dgm:prSet presAssocID="{5D260F18-25D2-4074-87F1-7E78DDA61C58}" presName="sibTrans" presStyleCnt="0"/>
      <dgm:spPr/>
    </dgm:pt>
    <dgm:pt modelId="{0B401E1C-492B-8445-91C3-4E0FF26975DA}" type="pres">
      <dgm:prSet presAssocID="{BFF9359E-E9B1-4B73-BACC-2C7988765B16}" presName="compNode" presStyleCnt="0"/>
      <dgm:spPr/>
    </dgm:pt>
    <dgm:pt modelId="{F9FCBA78-B18A-CB47-9456-33604BFAE043}" type="pres">
      <dgm:prSet presAssocID="{BFF9359E-E9B1-4B73-BACC-2C7988765B16}" presName="iconBgRect" presStyleLbl="bgShp" presStyleIdx="2" presStyleCnt="3" custScaleX="164217" custScaleY="169979" custLinFactNeighborX="135" custLinFactNeighborY="-1046"/>
      <dgm:spPr>
        <a:prstGeom prst="ellipse">
          <a:avLst/>
        </a:prstGeom>
        <a:solidFill>
          <a:schemeClr val="accent3">
            <a:lumMod val="60000"/>
            <a:lumOff val="40000"/>
          </a:schemeClr>
        </a:solidFill>
        <a:effectLst>
          <a:innerShdw blurRad="114300">
            <a:srgbClr val="000000"/>
          </a:innerShdw>
          <a:reflection blurRad="114300" stA="19000" endPos="37000" dir="5400000" sy="-100000" algn="bl" rotWithShape="0"/>
        </a:effectLst>
      </dgm:spPr>
    </dgm:pt>
    <dgm:pt modelId="{2E0BB2E4-CD4C-AA4D-A6D7-A9CBB950F395}" type="pres">
      <dgm:prSet presAssocID="{BFF9359E-E9B1-4B73-BACC-2C7988765B16}" presName="iconRect" presStyleLbl="node1" presStyleIdx="2" presStyleCnt="3" custScaleX="137555" custScaleY="137555"/>
      <dgm:spPr>
        <a:blipFill rotWithShape="1">
          <a:blip xmlns:r="http://schemas.openxmlformats.org/officeDocument/2006/relationships"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effectLst/>
      </dgm:spPr>
    </dgm:pt>
    <dgm:pt modelId="{0CA56A3D-F5EA-F34E-AACC-08DDFCAE9A3D}" type="pres">
      <dgm:prSet presAssocID="{BFF9359E-E9B1-4B73-BACC-2C7988765B16}" presName="spaceRect" presStyleCnt="0"/>
      <dgm:spPr/>
    </dgm:pt>
    <dgm:pt modelId="{5FC181B3-4B20-6240-9257-803B168E7618}" type="pres">
      <dgm:prSet presAssocID="{BFF9359E-E9B1-4B73-BACC-2C7988765B16}" presName="textRect" presStyleLbl="revTx" presStyleIdx="2" presStyleCnt="3" custLinFactNeighborX="169" custLinFactNeighborY="61085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B1A896-F23F-4DF9-BEE8-EB11525733AA}" type="presOf" srcId="{4AF52931-E4CA-4429-AACB-B8747CDB2409}" destId="{A178028F-7BC3-8B42-A431-B1DED303DA98}" srcOrd="0" destOrd="0" presId="urn:microsoft.com/office/officeart/2018/5/layout/IconLeafLabelList"/>
    <dgm:cxn modelId="{420EF6C4-7321-43BE-A2FC-253606B1E06A}" srcId="{C7720856-93F0-4CC7-B7FD-2466914A11D4}" destId="{81BEB84D-9A77-49C6-9301-B3359FCAC75F}" srcOrd="1" destOrd="0" parTransId="{AE4D0D43-0332-4F79-8D35-BCD8C10758AE}" sibTransId="{5D260F18-25D2-4074-87F1-7E78DDA61C58}"/>
    <dgm:cxn modelId="{2BCBF777-6CD6-4629-A046-D2EB1B7BD78B}" type="presOf" srcId="{81BEB84D-9A77-49C6-9301-B3359FCAC75F}" destId="{FC6B4F82-D77F-6145-8350-E4883E3E98D1}" srcOrd="0" destOrd="0" presId="urn:microsoft.com/office/officeart/2018/5/layout/IconLeafLabelList"/>
    <dgm:cxn modelId="{7DB5686B-81BE-4058-9162-A38E237F6CF7}" type="presOf" srcId="{BFF9359E-E9B1-4B73-BACC-2C7988765B16}" destId="{5FC181B3-4B20-6240-9257-803B168E7618}" srcOrd="0" destOrd="0" presId="urn:microsoft.com/office/officeart/2018/5/layout/IconLeafLabelList"/>
    <dgm:cxn modelId="{516EC545-1971-48B3-978C-4756FCDCCFD9}" srcId="{C7720856-93F0-4CC7-B7FD-2466914A11D4}" destId="{BFF9359E-E9B1-4B73-BACC-2C7988765B16}" srcOrd="2" destOrd="0" parTransId="{6E0A40FA-1B79-4089-8B9A-3BA22865FE4E}" sibTransId="{1CEF1965-C516-4C44-BAE3-2FA3F5116930}"/>
    <dgm:cxn modelId="{E00E1CE9-00CF-4011-81FC-5CFEDAD16238}" type="presOf" srcId="{C7720856-93F0-4CC7-B7FD-2466914A11D4}" destId="{0DD52DEE-1458-BE40-AF65-957CDFC61990}" srcOrd="0" destOrd="0" presId="urn:microsoft.com/office/officeart/2018/5/layout/IconLeafLabelList"/>
    <dgm:cxn modelId="{F82329C8-C3B2-4E9B-9033-528488D72705}" srcId="{C7720856-93F0-4CC7-B7FD-2466914A11D4}" destId="{4AF52931-E4CA-4429-AACB-B8747CDB2409}" srcOrd="0" destOrd="0" parTransId="{67B2FC97-2FAE-4EFE-9DEE-E4216C657F35}" sibTransId="{D86AF01C-9CBC-41F8-9354-48CD82BDFDC9}"/>
    <dgm:cxn modelId="{FC937398-C09D-4225-9131-9373F2F860AD}" type="presParOf" srcId="{0DD52DEE-1458-BE40-AF65-957CDFC61990}" destId="{C592837A-DF38-1B41-9AB6-91F2F88845A6}" srcOrd="0" destOrd="0" presId="urn:microsoft.com/office/officeart/2018/5/layout/IconLeafLabelList"/>
    <dgm:cxn modelId="{CB4E3192-60C9-47B1-A360-74A56C7646FA}" type="presParOf" srcId="{C592837A-DF38-1B41-9AB6-91F2F88845A6}" destId="{9440950B-CD4A-624F-97AA-5A55DB548AA3}" srcOrd="0" destOrd="0" presId="urn:microsoft.com/office/officeart/2018/5/layout/IconLeafLabelList"/>
    <dgm:cxn modelId="{37C7DB1F-BCA4-4E16-B2CA-1AB59BC65146}" type="presParOf" srcId="{C592837A-DF38-1B41-9AB6-91F2F88845A6}" destId="{DF478248-6A93-8845-A0ED-DE52CBC75D60}" srcOrd="1" destOrd="0" presId="urn:microsoft.com/office/officeart/2018/5/layout/IconLeafLabelList"/>
    <dgm:cxn modelId="{CA02FA27-08EC-4E95-ACDE-3DABFBB3355A}" type="presParOf" srcId="{C592837A-DF38-1B41-9AB6-91F2F88845A6}" destId="{678ABF5D-0D27-7542-871B-BC0662A5368C}" srcOrd="2" destOrd="0" presId="urn:microsoft.com/office/officeart/2018/5/layout/IconLeafLabelList"/>
    <dgm:cxn modelId="{6499262E-3CDA-4D00-9FA6-09A68017BD2D}" type="presParOf" srcId="{C592837A-DF38-1B41-9AB6-91F2F88845A6}" destId="{A178028F-7BC3-8B42-A431-B1DED303DA98}" srcOrd="3" destOrd="0" presId="urn:microsoft.com/office/officeart/2018/5/layout/IconLeafLabelList"/>
    <dgm:cxn modelId="{544E959C-806F-45DA-8FDB-047DEF039D8A}" type="presParOf" srcId="{0DD52DEE-1458-BE40-AF65-957CDFC61990}" destId="{21F203BF-5343-864E-8DF2-BD77C6F83211}" srcOrd="1" destOrd="0" presId="urn:microsoft.com/office/officeart/2018/5/layout/IconLeafLabelList"/>
    <dgm:cxn modelId="{BDD42361-2AE2-4E5B-9744-94C8A20C576C}" type="presParOf" srcId="{0DD52DEE-1458-BE40-AF65-957CDFC61990}" destId="{467AD338-FEA3-E747-94CB-6EC4B5AC90D2}" srcOrd="2" destOrd="0" presId="urn:microsoft.com/office/officeart/2018/5/layout/IconLeafLabelList"/>
    <dgm:cxn modelId="{D00577C4-558B-4591-BE18-5FAAB2CA83FD}" type="presParOf" srcId="{467AD338-FEA3-E747-94CB-6EC4B5AC90D2}" destId="{7AA7BEFC-05BC-7A4F-9108-F110FD295429}" srcOrd="0" destOrd="0" presId="urn:microsoft.com/office/officeart/2018/5/layout/IconLeafLabelList"/>
    <dgm:cxn modelId="{A20B6A21-C8A7-46D0-ADF8-1D70BD2EA0D6}" type="presParOf" srcId="{467AD338-FEA3-E747-94CB-6EC4B5AC90D2}" destId="{C8DD7771-C30E-F24B-ABA4-15FC1696B0A8}" srcOrd="1" destOrd="0" presId="urn:microsoft.com/office/officeart/2018/5/layout/IconLeafLabelList"/>
    <dgm:cxn modelId="{FBD8DB69-1E00-4DFC-8F41-B04CBCB26AAE}" type="presParOf" srcId="{467AD338-FEA3-E747-94CB-6EC4B5AC90D2}" destId="{1972F377-833B-8E4D-9CA0-92FCF47AE372}" srcOrd="2" destOrd="0" presId="urn:microsoft.com/office/officeart/2018/5/layout/IconLeafLabelList"/>
    <dgm:cxn modelId="{B2A50FF5-E773-4274-8E14-3B01CC83BD23}" type="presParOf" srcId="{467AD338-FEA3-E747-94CB-6EC4B5AC90D2}" destId="{FC6B4F82-D77F-6145-8350-E4883E3E98D1}" srcOrd="3" destOrd="0" presId="urn:microsoft.com/office/officeart/2018/5/layout/IconLeafLabelList"/>
    <dgm:cxn modelId="{BBAE44E1-9CF9-498B-A633-83F61C55B0E5}" type="presParOf" srcId="{0DD52DEE-1458-BE40-AF65-957CDFC61990}" destId="{D34CB11A-6906-F945-9559-F7E1D54F2014}" srcOrd="3" destOrd="0" presId="urn:microsoft.com/office/officeart/2018/5/layout/IconLeafLabelList"/>
    <dgm:cxn modelId="{FAF35EF9-7390-4320-8F2E-4980B54814E8}" type="presParOf" srcId="{0DD52DEE-1458-BE40-AF65-957CDFC61990}" destId="{0B401E1C-492B-8445-91C3-4E0FF26975DA}" srcOrd="4" destOrd="0" presId="urn:microsoft.com/office/officeart/2018/5/layout/IconLeafLabelList"/>
    <dgm:cxn modelId="{52E7ED6B-66B0-4786-9D22-6C445C644F8C}" type="presParOf" srcId="{0B401E1C-492B-8445-91C3-4E0FF26975DA}" destId="{F9FCBA78-B18A-CB47-9456-33604BFAE043}" srcOrd="0" destOrd="0" presId="urn:microsoft.com/office/officeart/2018/5/layout/IconLeafLabelList"/>
    <dgm:cxn modelId="{E2C92B91-2AC1-46CD-9DC3-B4E7CE406B1E}" type="presParOf" srcId="{0B401E1C-492B-8445-91C3-4E0FF26975DA}" destId="{2E0BB2E4-CD4C-AA4D-A6D7-A9CBB950F395}" srcOrd="1" destOrd="0" presId="urn:microsoft.com/office/officeart/2018/5/layout/IconLeafLabelList"/>
    <dgm:cxn modelId="{919D22C7-F125-403B-A569-F0870005951A}" type="presParOf" srcId="{0B401E1C-492B-8445-91C3-4E0FF26975DA}" destId="{0CA56A3D-F5EA-F34E-AACC-08DDFCAE9A3D}" srcOrd="2" destOrd="0" presId="urn:microsoft.com/office/officeart/2018/5/layout/IconLeafLabelList"/>
    <dgm:cxn modelId="{D6C0E605-66CF-4F61-A5B8-25BE29E17E9A}" type="presParOf" srcId="{0B401E1C-492B-8445-91C3-4E0FF26975DA}" destId="{5FC181B3-4B20-6240-9257-803B168E7618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9EB1002-B5DA-4356-BBF3-E813DA09209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726645A-F3A6-4802-A479-B1F378B8DF75}">
      <dgm:prSet phldrT="[Текст]" custT="1"/>
      <dgm:spPr/>
      <dgm:t>
        <a:bodyPr/>
        <a:lstStyle/>
        <a:p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851334-DDFB-4BB1-95AE-8A9625F26478}" type="parTrans" cxnId="{A1FCCA93-004D-4656-90E1-C45F60DCBE4D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404D04-43A1-4522-82CE-95968108C491}" type="sibTrans" cxnId="{A1FCCA93-004D-4656-90E1-C45F60DCBE4D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42C558-2F51-4C88-9645-7F2A84E67026}">
      <dgm:prSet phldrT="[Текст]" custT="1"/>
      <dgm:spPr/>
      <dgm:t>
        <a:bodyPr/>
        <a:lstStyle/>
        <a:p>
          <a:r>
            <a:rPr lang="ru-RU" sz="18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Копия свидетельства о рождении ребенка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17C018-5976-4865-8611-C15603A7C299}" type="parTrans" cxnId="{E04FF182-A1E2-4C9D-8987-A56467A83188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FC4E58-343E-442A-B04D-02AA0938E579}" type="sibTrans" cxnId="{E04FF182-A1E2-4C9D-8987-A56467A83188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55D13B-BAA4-4EC1-AC89-4F6E25AFDC1C}">
      <dgm:prSet phldrT="[Текст]" custT="1"/>
      <dgm:spPr/>
      <dgm:t>
        <a:bodyPr/>
        <a:lstStyle/>
        <a:p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230EEF-C322-4490-A97D-E542B38CC6D6}" type="parTrans" cxnId="{63F10305-F566-4910-8CCE-C0EC76919257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5FCF2A-915F-4FE2-B9BA-43493654FD1A}" type="sibTrans" cxnId="{63F10305-F566-4910-8CCE-C0EC76919257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3BDC49-1D38-459B-BE5D-DBEBD44094B9}">
      <dgm:prSet phldrT="[Текст]" custT="1"/>
      <dgm:spPr/>
      <dgm:t>
        <a:bodyPr/>
        <a:lstStyle/>
        <a:p>
          <a:r>
            <a:rPr lang="ru-RU" sz="18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Фото 3х4 см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CC7387-62B2-4EEA-8CB0-6DEDCA59606C}" type="parTrans" cxnId="{7D6D9B4A-E493-41E1-BB7A-93D1AF5E71F8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45F9BB-6565-4BFF-B81D-9259194819D2}" type="sibTrans" cxnId="{7D6D9B4A-E493-41E1-BB7A-93D1AF5E71F8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9AEF07-7658-4637-A507-4D13E5C095AB}">
      <dgm:prSet phldrT="[Текст]" custT="1"/>
      <dgm:spPr/>
      <dgm:t>
        <a:bodyPr/>
        <a:lstStyle/>
        <a:p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77935A-8694-4D92-B563-EE60C7037B92}" type="parTrans" cxnId="{59B51A6C-9A01-4640-AB78-B01DF3664AE8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4E1879-047A-4245-B5D8-9FD39BBC5F87}" type="sibTrans" cxnId="{59B51A6C-9A01-4640-AB78-B01DF3664AE8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12B548-B49C-4D48-B40C-D9B5F532A4B7}">
      <dgm:prSet phldrT="[Текст]" custT="1"/>
      <dgm:spPr/>
      <dgm:t>
        <a:bodyPr/>
        <a:lstStyle/>
        <a:p>
          <a:r>
            <a:rPr lang="ru-RU" sz="18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Форма № 063/у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2407B9-527E-43EC-8FEA-D37C49A4A78C}" type="parTrans" cxnId="{9F7E1BBD-40CE-41F3-AA2E-285AB7189B25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7F4308-246B-431E-9D29-18B3D12549F0}" type="sibTrans" cxnId="{9F7E1BBD-40CE-41F3-AA2E-285AB7189B25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EF9CD4-6C39-48C7-9BB5-853A457DB046}">
      <dgm:prSet custT="1"/>
      <dgm:spPr/>
      <dgm:t>
        <a:bodyPr/>
        <a:lstStyle/>
        <a:p>
          <a:r>
            <a:rPr 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Фотография ребенка размером 3х4 см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C278BC-36BE-45CD-9DE0-157DB1D9197F}" type="parTrans" cxnId="{085A0AA6-B268-46BC-9449-D2EDC1E9374C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58D79C-20AD-43DA-9EF9-1B483195672C}" type="sibTrans" cxnId="{085A0AA6-B268-46BC-9449-D2EDC1E9374C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7B571E-FC85-493D-BD43-7AD62978276C}">
      <dgm:prSet custT="1"/>
      <dgm:spPr/>
      <dgm:t>
        <a:bodyPr/>
        <a:lstStyle/>
        <a:p>
          <a:r>
            <a:rPr 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Справка о состоянии здоровья по форме № 063/у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0F14D7-AF29-47BA-9592-3A91E3C5C7A8}" type="parTrans" cxnId="{FF2F64F7-7F49-47EC-A12A-3F39971E5974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530954-1C97-482E-90DD-38AC29D1EBD8}" type="sibTrans" cxnId="{FF2F64F7-7F49-47EC-A12A-3F39971E5974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FA5069-6CE4-4DA5-B9B5-83BA0EDB2861}">
      <dgm:prSet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532AC8-E1BA-42B3-96E5-623FB451B0F1}" type="parTrans" cxnId="{94F51976-7819-4E32-BB9A-0AEAACC934A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8220C3-DC39-487D-B458-2672BA8E20CD}" type="sibTrans" cxnId="{94F51976-7819-4E32-BB9A-0AEAACC934A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EC1E5A-432D-48AA-84B4-02C7B75719EE}">
      <dgm:prSet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714EDD-63BC-415A-957D-AA8D95AC82BF}" type="parTrans" cxnId="{0F2CE6FD-0344-4B85-8068-8AB1A2400FE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4FEB1D-5F96-494F-AE4B-C06F2D83304A}" type="sibTrans" cxnId="{0F2CE6FD-0344-4B85-8068-8AB1A2400FE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B346DD-67DB-454B-B9D5-D9465604CEF5}">
      <dgm:prSet custT="1"/>
      <dgm:spPr/>
      <dgm:t>
        <a:bodyPr/>
        <a:lstStyle/>
        <a:p>
          <a:r>
            <a:rPr lang="ru-RU" sz="18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Форма № 026/у-3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033F4E-B5FE-4028-97FA-B26EEFABB3EF}" type="parTrans" cxnId="{BEE56CBA-605D-4B20-BE82-CDA506131BD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03490A-24E9-4F19-AF03-969B4CBD3AD6}" type="sibTrans" cxnId="{BEE56CBA-605D-4B20-BE82-CDA506131BD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728B1F-9DB3-4451-AFAE-B365C4691E0C}">
      <dgm:prSet custT="1"/>
      <dgm:spPr/>
      <dgm:t>
        <a:bodyPr/>
        <a:lstStyle/>
        <a:p>
          <a:r>
            <a:rPr 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Справка о состоянии здоровья по форме № 026/у-3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3F546A-F3F8-43DA-A2EE-3AED3704249D}" type="parTrans" cxnId="{64782432-1E79-4469-9EC0-628FB327ECA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3061C7-CB3A-418D-9AF3-B7B28EE70AF7}" type="sibTrans" cxnId="{64782432-1E79-4469-9EC0-628FB327ECA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F43CBB-D3A8-4CA3-8023-CD3114E8ED95}">
      <dgm:prSet custT="1"/>
      <dgm:spPr/>
      <dgm:t>
        <a:bodyPr/>
        <a:lstStyle/>
        <a:p>
          <a:r>
            <a:rPr lang="ru-RU" sz="18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Заключение ПМПК (при необходимости)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5DE89D-72C4-42C5-8852-00B21DEDD0B3}" type="parTrans" cxnId="{1B99693C-FF00-4473-BA9D-97C0E4F3A78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0984BD-6ABC-462E-9C46-AB620C9AAA4F}" type="sibTrans" cxnId="{1B99693C-FF00-4473-BA9D-97C0E4F3A78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91D9AA-996A-4A24-A16A-A065D104330D}">
      <dgm:prSet custT="1"/>
      <dgm:spPr/>
      <dgm:t>
        <a:bodyPr/>
        <a:lstStyle/>
        <a:p>
          <a:r>
            <a:rPr 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Дополнительно заключение </a:t>
          </a:r>
          <a:r>
            <a:rPr lang="ru-RU" sz="18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педагого</a:t>
          </a:r>
          <a:r>
            <a:rPr 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-медико-психологической комиссии (для детей с особыми образовательными потребностями)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F9FB00-85C7-444F-9449-8BDD0647AD1D}" type="parTrans" cxnId="{E3AF286F-FF77-4407-AC3B-8D4B99E374B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45DA93-5FC6-475E-961B-117E7BCA0C92}" type="sibTrans" cxnId="{E3AF286F-FF77-4407-AC3B-8D4B99E374B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7CC802-C6B8-4E75-9576-7EA7DF0FC49C}">
      <dgm:prSet custT="1"/>
      <dgm:spPr/>
      <dgm:t>
        <a:bodyPr/>
        <a:lstStyle/>
        <a:p>
          <a:r>
            <a:rPr 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Копия свидетельства о рождении ребенка </a:t>
          </a:r>
          <a:r>
            <a:rPr 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требуется для идентификации личности)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DFDC33-0EDB-4BD2-BCC5-B69A6F88EB9F}" type="parTrans" cxnId="{CC38BD52-DA4C-4A71-8750-6F04EEE4DFC9}">
      <dgm:prSet/>
      <dgm:spPr/>
      <dgm:t>
        <a:bodyPr/>
        <a:lstStyle/>
        <a:p>
          <a:endParaRPr lang="ru-RU"/>
        </a:p>
      </dgm:t>
    </dgm:pt>
    <dgm:pt modelId="{8BCDBA9F-5A3E-4FD7-A6C1-64B31C09D0C6}" type="sibTrans" cxnId="{CC38BD52-DA4C-4A71-8750-6F04EEE4DFC9}">
      <dgm:prSet/>
      <dgm:spPr/>
      <dgm:t>
        <a:bodyPr/>
        <a:lstStyle/>
        <a:p>
          <a:endParaRPr lang="ru-RU"/>
        </a:p>
      </dgm:t>
    </dgm:pt>
    <dgm:pt modelId="{39F88665-6704-4326-970F-D51F7370CA90}" type="pres">
      <dgm:prSet presAssocID="{A9EB1002-B5DA-4356-BBF3-E813DA09209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58C97C-E881-4E32-9207-BEFAB5322674}" type="pres">
      <dgm:prSet presAssocID="{5726645A-F3A6-4802-A479-B1F378B8DF75}" presName="composite" presStyleCnt="0"/>
      <dgm:spPr/>
    </dgm:pt>
    <dgm:pt modelId="{BEE3A108-0E3F-4F7A-97B8-26F4B2A035FE}" type="pres">
      <dgm:prSet presAssocID="{5726645A-F3A6-4802-A479-B1F378B8DF75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AA2493-77AE-4BDC-B636-EC10C1F01DBB}" type="pres">
      <dgm:prSet presAssocID="{5726645A-F3A6-4802-A479-B1F378B8DF75}" presName="descendantText" presStyleLbl="alignAcc1" presStyleIdx="0" presStyleCnt="5" custLinFactNeighborX="0" custLinFactNeighborY="-161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B38CDC-0C8B-46E9-9665-A212C0F308B9}" type="pres">
      <dgm:prSet presAssocID="{06404D04-43A1-4522-82CE-95968108C491}" presName="sp" presStyleCnt="0"/>
      <dgm:spPr/>
    </dgm:pt>
    <dgm:pt modelId="{9F165240-9F34-4DD3-806A-C60988A3A2F1}" type="pres">
      <dgm:prSet presAssocID="{D555D13B-BAA4-4EC1-AC89-4F6E25AFDC1C}" presName="composite" presStyleCnt="0"/>
      <dgm:spPr/>
    </dgm:pt>
    <dgm:pt modelId="{BE6D51F1-98F1-46CB-B0E6-6B1251F4981E}" type="pres">
      <dgm:prSet presAssocID="{D555D13B-BAA4-4EC1-AC89-4F6E25AFDC1C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F8F397-DC94-4FC2-B8F6-851DDB97FB2E}" type="pres">
      <dgm:prSet presAssocID="{D555D13B-BAA4-4EC1-AC89-4F6E25AFDC1C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3856EA-13F3-4585-854F-A92F75303A45}" type="pres">
      <dgm:prSet presAssocID="{EF5FCF2A-915F-4FE2-B9BA-43493654FD1A}" presName="sp" presStyleCnt="0"/>
      <dgm:spPr/>
    </dgm:pt>
    <dgm:pt modelId="{975D5F04-8F13-4C2D-82F9-DFB50883E883}" type="pres">
      <dgm:prSet presAssocID="{D09AEF07-7658-4637-A507-4D13E5C095AB}" presName="composite" presStyleCnt="0"/>
      <dgm:spPr/>
    </dgm:pt>
    <dgm:pt modelId="{6C5A15BA-B0DA-4C7C-A906-6DF735E0C7C6}" type="pres">
      <dgm:prSet presAssocID="{D09AEF07-7658-4637-A507-4D13E5C095AB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E2F6B2-FDA5-4678-9D59-8D5848FB36C8}" type="pres">
      <dgm:prSet presAssocID="{D09AEF07-7658-4637-A507-4D13E5C095AB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43404B-0EC6-4A77-9E8A-D728CD77F009}" type="pres">
      <dgm:prSet presAssocID="{8A4E1879-047A-4245-B5D8-9FD39BBC5F87}" presName="sp" presStyleCnt="0"/>
      <dgm:spPr/>
    </dgm:pt>
    <dgm:pt modelId="{E7F92D44-1AB1-4EF7-ABD3-68BBBB771C3C}" type="pres">
      <dgm:prSet presAssocID="{83FA5069-6CE4-4DA5-B9B5-83BA0EDB2861}" presName="composite" presStyleCnt="0"/>
      <dgm:spPr/>
    </dgm:pt>
    <dgm:pt modelId="{7E9FE17E-5214-453C-8FAB-066EE9203000}" type="pres">
      <dgm:prSet presAssocID="{83FA5069-6CE4-4DA5-B9B5-83BA0EDB2861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4DD430-7604-42AC-B884-0577396D8F65}" type="pres">
      <dgm:prSet presAssocID="{83FA5069-6CE4-4DA5-B9B5-83BA0EDB2861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E1F44A-A911-48A7-9BEA-B6543ADFF024}" type="pres">
      <dgm:prSet presAssocID="{698220C3-DC39-487D-B458-2672BA8E20CD}" presName="sp" presStyleCnt="0"/>
      <dgm:spPr/>
    </dgm:pt>
    <dgm:pt modelId="{8ED2357B-C089-4A7A-A10F-69EC2C0873C3}" type="pres">
      <dgm:prSet presAssocID="{FAEC1E5A-432D-48AA-84B4-02C7B75719EE}" presName="composite" presStyleCnt="0"/>
      <dgm:spPr/>
    </dgm:pt>
    <dgm:pt modelId="{226002F6-2272-46DB-93FB-227A98A22305}" type="pres">
      <dgm:prSet presAssocID="{FAEC1E5A-432D-48AA-84B4-02C7B75719EE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487A50-BADA-43AB-A038-FE1DEA3FAD3F}" type="pres">
      <dgm:prSet presAssocID="{FAEC1E5A-432D-48AA-84B4-02C7B75719EE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C1067A1-61EF-4DC0-A8F1-9A82D8031314}" type="presOf" srcId="{557CC802-C6B8-4E75-9576-7EA7DF0FC49C}" destId="{53AA2493-77AE-4BDC-B636-EC10C1F01DBB}" srcOrd="0" destOrd="1" presId="urn:microsoft.com/office/officeart/2005/8/layout/chevron2"/>
    <dgm:cxn modelId="{94F51976-7819-4E32-BB9A-0AEAACC934A9}" srcId="{A9EB1002-B5DA-4356-BBF3-E813DA09209F}" destId="{83FA5069-6CE4-4DA5-B9B5-83BA0EDB2861}" srcOrd="3" destOrd="0" parTransId="{AB532AC8-E1BA-42B3-96E5-623FB451B0F1}" sibTransId="{698220C3-DC39-487D-B458-2672BA8E20CD}"/>
    <dgm:cxn modelId="{E04FF182-A1E2-4C9D-8987-A56467A83188}" srcId="{5726645A-F3A6-4802-A479-B1F378B8DF75}" destId="{AB42C558-2F51-4C88-9645-7F2A84E67026}" srcOrd="0" destOrd="0" parTransId="{E817C018-5976-4865-8611-C15603A7C299}" sibTransId="{AEFC4E58-343E-442A-B04D-02AA0938E579}"/>
    <dgm:cxn modelId="{1B095F53-0F7A-402D-93AA-48401B74D893}" type="presOf" srcId="{FAEC1E5A-432D-48AA-84B4-02C7B75719EE}" destId="{226002F6-2272-46DB-93FB-227A98A22305}" srcOrd="0" destOrd="0" presId="urn:microsoft.com/office/officeart/2005/8/layout/chevron2"/>
    <dgm:cxn modelId="{35BF5795-343D-4F03-AA7F-866A8528E8D5}" type="presOf" srcId="{4012B548-B49C-4D48-B40C-D9B5F532A4B7}" destId="{52E2F6B2-FDA5-4678-9D59-8D5848FB36C8}" srcOrd="0" destOrd="0" presId="urn:microsoft.com/office/officeart/2005/8/layout/chevron2"/>
    <dgm:cxn modelId="{83712EFD-009A-40D7-A8FA-A6258FE44809}" type="presOf" srcId="{E73BDC49-1D38-459B-BE5D-DBEBD44094B9}" destId="{43F8F397-DC94-4FC2-B8F6-851DDB97FB2E}" srcOrd="0" destOrd="0" presId="urn:microsoft.com/office/officeart/2005/8/layout/chevron2"/>
    <dgm:cxn modelId="{9F7E1BBD-40CE-41F3-AA2E-285AB7189B25}" srcId="{D09AEF07-7658-4637-A507-4D13E5C095AB}" destId="{4012B548-B49C-4D48-B40C-D9B5F532A4B7}" srcOrd="0" destOrd="0" parTransId="{722407B9-527E-43EC-8FEA-D37C49A4A78C}" sibTransId="{347F4308-246B-431E-9D29-18B3D12549F0}"/>
    <dgm:cxn modelId="{277E5EDE-838F-47B2-AF4F-EA5AC732BC4E}" type="presOf" srcId="{AB42C558-2F51-4C88-9645-7F2A84E67026}" destId="{53AA2493-77AE-4BDC-B636-EC10C1F01DBB}" srcOrd="0" destOrd="0" presId="urn:microsoft.com/office/officeart/2005/8/layout/chevron2"/>
    <dgm:cxn modelId="{64782432-1E79-4469-9EC0-628FB327ECAB}" srcId="{83FA5069-6CE4-4DA5-B9B5-83BA0EDB2861}" destId="{7E728B1F-9DB3-4451-AFAE-B365C4691E0C}" srcOrd="1" destOrd="0" parTransId="{9F3F546A-F3F8-43DA-A2EE-3AED3704249D}" sibTransId="{FA3061C7-CB3A-418D-9AF3-B7B28EE70AF7}"/>
    <dgm:cxn modelId="{92BC2386-74E2-4F58-AD26-BBB3435FD80A}" type="presOf" srcId="{D09AEF07-7658-4637-A507-4D13E5C095AB}" destId="{6C5A15BA-B0DA-4C7C-A906-6DF735E0C7C6}" srcOrd="0" destOrd="0" presId="urn:microsoft.com/office/officeart/2005/8/layout/chevron2"/>
    <dgm:cxn modelId="{FF2F64F7-7F49-47EC-A12A-3F39971E5974}" srcId="{D09AEF07-7658-4637-A507-4D13E5C095AB}" destId="{B47B571E-FC85-493D-BD43-7AD62978276C}" srcOrd="1" destOrd="0" parTransId="{670F14D7-AF29-47BA-9592-3A91E3C5C7A8}" sibTransId="{49530954-1C97-482E-90DD-38AC29D1EBD8}"/>
    <dgm:cxn modelId="{7262BD2E-A4F3-4718-AA27-ADC0F945C1BF}" type="presOf" srcId="{8DF43CBB-D3A8-4CA3-8023-CD3114E8ED95}" destId="{EB487A50-BADA-43AB-A038-FE1DEA3FAD3F}" srcOrd="0" destOrd="0" presId="urn:microsoft.com/office/officeart/2005/8/layout/chevron2"/>
    <dgm:cxn modelId="{028AA4FF-E81A-4493-87D8-5E88307FAB99}" type="presOf" srcId="{4291D9AA-996A-4A24-A16A-A065D104330D}" destId="{EB487A50-BADA-43AB-A038-FE1DEA3FAD3F}" srcOrd="0" destOrd="1" presId="urn:microsoft.com/office/officeart/2005/8/layout/chevron2"/>
    <dgm:cxn modelId="{C0B97F8B-FA3C-4803-A508-76F6D5E92601}" type="presOf" srcId="{5726645A-F3A6-4802-A479-B1F378B8DF75}" destId="{BEE3A108-0E3F-4F7A-97B8-26F4B2A035FE}" srcOrd="0" destOrd="0" presId="urn:microsoft.com/office/officeart/2005/8/layout/chevron2"/>
    <dgm:cxn modelId="{9EA4BEB2-1AB0-4303-B4FB-CD4FA0217023}" type="presOf" srcId="{83FA5069-6CE4-4DA5-B9B5-83BA0EDB2861}" destId="{7E9FE17E-5214-453C-8FAB-066EE9203000}" srcOrd="0" destOrd="0" presId="urn:microsoft.com/office/officeart/2005/8/layout/chevron2"/>
    <dgm:cxn modelId="{11913377-5390-47A4-8D6C-48CB9F83FFBF}" type="presOf" srcId="{9AB346DD-67DB-454B-B9D5-D9465604CEF5}" destId="{244DD430-7604-42AC-B884-0577396D8F65}" srcOrd="0" destOrd="0" presId="urn:microsoft.com/office/officeart/2005/8/layout/chevron2"/>
    <dgm:cxn modelId="{A1FCCA93-004D-4656-90E1-C45F60DCBE4D}" srcId="{A9EB1002-B5DA-4356-BBF3-E813DA09209F}" destId="{5726645A-F3A6-4802-A479-B1F378B8DF75}" srcOrd="0" destOrd="0" parTransId="{3A851334-DDFB-4BB1-95AE-8A9625F26478}" sibTransId="{06404D04-43A1-4522-82CE-95968108C491}"/>
    <dgm:cxn modelId="{59B51A6C-9A01-4640-AB78-B01DF3664AE8}" srcId="{A9EB1002-B5DA-4356-BBF3-E813DA09209F}" destId="{D09AEF07-7658-4637-A507-4D13E5C095AB}" srcOrd="2" destOrd="0" parTransId="{FC77935A-8694-4D92-B563-EE60C7037B92}" sibTransId="{8A4E1879-047A-4245-B5D8-9FD39BBC5F87}"/>
    <dgm:cxn modelId="{E3AF286F-FF77-4407-AC3B-8D4B99E374B6}" srcId="{FAEC1E5A-432D-48AA-84B4-02C7B75719EE}" destId="{4291D9AA-996A-4A24-A16A-A065D104330D}" srcOrd="1" destOrd="0" parTransId="{DAF9FB00-85C7-444F-9449-8BDD0647AD1D}" sibTransId="{7C45DA93-5FC6-475E-961B-117E7BCA0C92}"/>
    <dgm:cxn modelId="{5B2FC96F-B35A-49D6-815C-F14B6304D136}" type="presOf" srcId="{B47B571E-FC85-493D-BD43-7AD62978276C}" destId="{52E2F6B2-FDA5-4678-9D59-8D5848FB36C8}" srcOrd="0" destOrd="1" presId="urn:microsoft.com/office/officeart/2005/8/layout/chevron2"/>
    <dgm:cxn modelId="{CC38BD52-DA4C-4A71-8750-6F04EEE4DFC9}" srcId="{5726645A-F3A6-4802-A479-B1F378B8DF75}" destId="{557CC802-C6B8-4E75-9576-7EA7DF0FC49C}" srcOrd="1" destOrd="0" parTransId="{A6DFDC33-0EDB-4BD2-BCC5-B69A6F88EB9F}" sibTransId="{8BCDBA9F-5A3E-4FD7-A6C1-64B31C09D0C6}"/>
    <dgm:cxn modelId="{7D6D9B4A-E493-41E1-BB7A-93D1AF5E71F8}" srcId="{D555D13B-BAA4-4EC1-AC89-4F6E25AFDC1C}" destId="{E73BDC49-1D38-459B-BE5D-DBEBD44094B9}" srcOrd="0" destOrd="0" parTransId="{EBCC7387-62B2-4EEA-8CB0-6DEDCA59606C}" sibTransId="{D245F9BB-6565-4BFF-B81D-9259194819D2}"/>
    <dgm:cxn modelId="{1C468707-70D0-4CA8-AFF0-7CC0D6B90039}" type="presOf" srcId="{D555D13B-BAA4-4EC1-AC89-4F6E25AFDC1C}" destId="{BE6D51F1-98F1-46CB-B0E6-6B1251F4981E}" srcOrd="0" destOrd="0" presId="urn:microsoft.com/office/officeart/2005/8/layout/chevron2"/>
    <dgm:cxn modelId="{085A0AA6-B268-46BC-9449-D2EDC1E9374C}" srcId="{D555D13B-BAA4-4EC1-AC89-4F6E25AFDC1C}" destId="{44EF9CD4-6C39-48C7-9BB5-853A457DB046}" srcOrd="1" destOrd="0" parTransId="{C9C278BC-36BE-45CD-9DE0-157DB1D9197F}" sibTransId="{AC58D79C-20AD-43DA-9EF9-1B483195672C}"/>
    <dgm:cxn modelId="{1FC1935D-5570-4A9B-8871-CE2ED4532AEE}" type="presOf" srcId="{A9EB1002-B5DA-4356-BBF3-E813DA09209F}" destId="{39F88665-6704-4326-970F-D51F7370CA90}" srcOrd="0" destOrd="0" presId="urn:microsoft.com/office/officeart/2005/8/layout/chevron2"/>
    <dgm:cxn modelId="{BEE56CBA-605D-4B20-BE82-CDA506131BD3}" srcId="{83FA5069-6CE4-4DA5-B9B5-83BA0EDB2861}" destId="{9AB346DD-67DB-454B-B9D5-D9465604CEF5}" srcOrd="0" destOrd="0" parTransId="{49033F4E-B5FE-4028-97FA-B26EEFABB3EF}" sibTransId="{2103490A-24E9-4F19-AF03-969B4CBD3AD6}"/>
    <dgm:cxn modelId="{6FD656DE-827E-41CE-A7A2-94EB51DBFF91}" type="presOf" srcId="{44EF9CD4-6C39-48C7-9BB5-853A457DB046}" destId="{43F8F397-DC94-4FC2-B8F6-851DDB97FB2E}" srcOrd="0" destOrd="1" presId="urn:microsoft.com/office/officeart/2005/8/layout/chevron2"/>
    <dgm:cxn modelId="{63F10305-F566-4910-8CCE-C0EC76919257}" srcId="{A9EB1002-B5DA-4356-BBF3-E813DA09209F}" destId="{D555D13B-BAA4-4EC1-AC89-4F6E25AFDC1C}" srcOrd="1" destOrd="0" parTransId="{29230EEF-C322-4490-A97D-E542B38CC6D6}" sibTransId="{EF5FCF2A-915F-4FE2-B9BA-43493654FD1A}"/>
    <dgm:cxn modelId="{1B99693C-FF00-4473-BA9D-97C0E4F3A78A}" srcId="{FAEC1E5A-432D-48AA-84B4-02C7B75719EE}" destId="{8DF43CBB-D3A8-4CA3-8023-CD3114E8ED95}" srcOrd="0" destOrd="0" parTransId="{2E5DE89D-72C4-42C5-8852-00B21DEDD0B3}" sibTransId="{020984BD-6ABC-462E-9C46-AB620C9AAA4F}"/>
    <dgm:cxn modelId="{0F2CE6FD-0344-4B85-8068-8AB1A2400FE6}" srcId="{A9EB1002-B5DA-4356-BBF3-E813DA09209F}" destId="{FAEC1E5A-432D-48AA-84B4-02C7B75719EE}" srcOrd="4" destOrd="0" parTransId="{21714EDD-63BC-415A-957D-AA8D95AC82BF}" sibTransId="{714FEB1D-5F96-494F-AE4B-C06F2D83304A}"/>
    <dgm:cxn modelId="{76D6FE33-63E4-4E37-AD1D-376A5929580C}" type="presOf" srcId="{7E728B1F-9DB3-4451-AFAE-B365C4691E0C}" destId="{244DD430-7604-42AC-B884-0577396D8F65}" srcOrd="0" destOrd="1" presId="urn:microsoft.com/office/officeart/2005/8/layout/chevron2"/>
    <dgm:cxn modelId="{DDAF2435-23BF-4206-9134-F9D9606FA398}" type="presParOf" srcId="{39F88665-6704-4326-970F-D51F7370CA90}" destId="{2058C97C-E881-4E32-9207-BEFAB5322674}" srcOrd="0" destOrd="0" presId="urn:microsoft.com/office/officeart/2005/8/layout/chevron2"/>
    <dgm:cxn modelId="{34652CDC-E89D-4C83-8546-E7B09B09FFB6}" type="presParOf" srcId="{2058C97C-E881-4E32-9207-BEFAB5322674}" destId="{BEE3A108-0E3F-4F7A-97B8-26F4B2A035FE}" srcOrd="0" destOrd="0" presId="urn:microsoft.com/office/officeart/2005/8/layout/chevron2"/>
    <dgm:cxn modelId="{B7766336-6CEB-4BBA-97D8-119A9F265D74}" type="presParOf" srcId="{2058C97C-E881-4E32-9207-BEFAB5322674}" destId="{53AA2493-77AE-4BDC-B636-EC10C1F01DBB}" srcOrd="1" destOrd="0" presId="urn:microsoft.com/office/officeart/2005/8/layout/chevron2"/>
    <dgm:cxn modelId="{1A07447E-E54C-439B-ACD4-45A08CCAA323}" type="presParOf" srcId="{39F88665-6704-4326-970F-D51F7370CA90}" destId="{4EB38CDC-0C8B-46E9-9665-A212C0F308B9}" srcOrd="1" destOrd="0" presId="urn:microsoft.com/office/officeart/2005/8/layout/chevron2"/>
    <dgm:cxn modelId="{24688DD0-5D39-4EDE-9B59-06C9D5459BF0}" type="presParOf" srcId="{39F88665-6704-4326-970F-D51F7370CA90}" destId="{9F165240-9F34-4DD3-806A-C60988A3A2F1}" srcOrd="2" destOrd="0" presId="urn:microsoft.com/office/officeart/2005/8/layout/chevron2"/>
    <dgm:cxn modelId="{4DD69E41-DFEC-4B41-B492-E02A23C21C57}" type="presParOf" srcId="{9F165240-9F34-4DD3-806A-C60988A3A2F1}" destId="{BE6D51F1-98F1-46CB-B0E6-6B1251F4981E}" srcOrd="0" destOrd="0" presId="urn:microsoft.com/office/officeart/2005/8/layout/chevron2"/>
    <dgm:cxn modelId="{C9BDF4D0-903F-4486-BAB0-AEC316FB37F3}" type="presParOf" srcId="{9F165240-9F34-4DD3-806A-C60988A3A2F1}" destId="{43F8F397-DC94-4FC2-B8F6-851DDB97FB2E}" srcOrd="1" destOrd="0" presId="urn:microsoft.com/office/officeart/2005/8/layout/chevron2"/>
    <dgm:cxn modelId="{6879F1D3-ED0B-4C62-A59A-911E7DFEA1DF}" type="presParOf" srcId="{39F88665-6704-4326-970F-D51F7370CA90}" destId="{453856EA-13F3-4585-854F-A92F75303A45}" srcOrd="3" destOrd="0" presId="urn:microsoft.com/office/officeart/2005/8/layout/chevron2"/>
    <dgm:cxn modelId="{06D336AF-2746-4118-B6A7-A3EB29E200B8}" type="presParOf" srcId="{39F88665-6704-4326-970F-D51F7370CA90}" destId="{975D5F04-8F13-4C2D-82F9-DFB50883E883}" srcOrd="4" destOrd="0" presId="urn:microsoft.com/office/officeart/2005/8/layout/chevron2"/>
    <dgm:cxn modelId="{37DC2189-7B0A-4D75-B02F-05E16E3A1AC1}" type="presParOf" srcId="{975D5F04-8F13-4C2D-82F9-DFB50883E883}" destId="{6C5A15BA-B0DA-4C7C-A906-6DF735E0C7C6}" srcOrd="0" destOrd="0" presId="urn:microsoft.com/office/officeart/2005/8/layout/chevron2"/>
    <dgm:cxn modelId="{C2A294FD-C037-411D-A35E-530921C44546}" type="presParOf" srcId="{975D5F04-8F13-4C2D-82F9-DFB50883E883}" destId="{52E2F6B2-FDA5-4678-9D59-8D5848FB36C8}" srcOrd="1" destOrd="0" presId="urn:microsoft.com/office/officeart/2005/8/layout/chevron2"/>
    <dgm:cxn modelId="{48920680-A031-482B-B75A-63726B4BDBE4}" type="presParOf" srcId="{39F88665-6704-4326-970F-D51F7370CA90}" destId="{6D43404B-0EC6-4A77-9E8A-D728CD77F009}" srcOrd="5" destOrd="0" presId="urn:microsoft.com/office/officeart/2005/8/layout/chevron2"/>
    <dgm:cxn modelId="{461D34D7-8BA9-4C93-AA09-19DFCA8F1058}" type="presParOf" srcId="{39F88665-6704-4326-970F-D51F7370CA90}" destId="{E7F92D44-1AB1-4EF7-ABD3-68BBBB771C3C}" srcOrd="6" destOrd="0" presId="urn:microsoft.com/office/officeart/2005/8/layout/chevron2"/>
    <dgm:cxn modelId="{87D97E35-CBB7-456E-A99E-025F7B1FFCC6}" type="presParOf" srcId="{E7F92D44-1AB1-4EF7-ABD3-68BBBB771C3C}" destId="{7E9FE17E-5214-453C-8FAB-066EE9203000}" srcOrd="0" destOrd="0" presId="urn:microsoft.com/office/officeart/2005/8/layout/chevron2"/>
    <dgm:cxn modelId="{14E6A53A-7838-46D7-B5FD-8E0722C78ED2}" type="presParOf" srcId="{E7F92D44-1AB1-4EF7-ABD3-68BBBB771C3C}" destId="{244DD430-7604-42AC-B884-0577396D8F65}" srcOrd="1" destOrd="0" presId="urn:microsoft.com/office/officeart/2005/8/layout/chevron2"/>
    <dgm:cxn modelId="{24ABC74F-0560-4485-9E52-2023A56F057B}" type="presParOf" srcId="{39F88665-6704-4326-970F-D51F7370CA90}" destId="{26E1F44A-A911-48A7-9BEA-B6543ADFF024}" srcOrd="7" destOrd="0" presId="urn:microsoft.com/office/officeart/2005/8/layout/chevron2"/>
    <dgm:cxn modelId="{F06F4962-D7A5-448A-9754-714D5263E0D4}" type="presParOf" srcId="{39F88665-6704-4326-970F-D51F7370CA90}" destId="{8ED2357B-C089-4A7A-A10F-69EC2C0873C3}" srcOrd="8" destOrd="0" presId="urn:microsoft.com/office/officeart/2005/8/layout/chevron2"/>
    <dgm:cxn modelId="{C0243AB0-5977-445E-9896-97B5D9141E6D}" type="presParOf" srcId="{8ED2357B-C089-4A7A-A10F-69EC2C0873C3}" destId="{226002F6-2272-46DB-93FB-227A98A22305}" srcOrd="0" destOrd="0" presId="urn:microsoft.com/office/officeart/2005/8/layout/chevron2"/>
    <dgm:cxn modelId="{6644195F-D2C7-41A6-8C18-13B9D65431D3}" type="presParOf" srcId="{8ED2357B-C089-4A7A-A10F-69EC2C0873C3}" destId="{EB487A50-BADA-43AB-A038-FE1DEA3FAD3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40950B-CD4A-624F-97AA-5A55DB548AA3}">
      <dsp:nvSpPr>
        <dsp:cNvPr id="0" name=""/>
        <dsp:cNvSpPr/>
      </dsp:nvSpPr>
      <dsp:spPr>
        <a:xfrm>
          <a:off x="199056" y="916"/>
          <a:ext cx="1445379" cy="1494408"/>
        </a:xfrm>
        <a:prstGeom prst="ellipse">
          <a:avLst/>
        </a:prstGeom>
        <a:solidFill>
          <a:schemeClr val="accent1"/>
        </a:solidFill>
        <a:ln>
          <a:noFill/>
        </a:ln>
        <a:effectLst>
          <a:innerShdw blurRad="114300">
            <a:prstClr val="black"/>
          </a:innerShdw>
          <a:reflection blurRad="114300" stA="19000" endPos="37000" dir="5400000" sy="-100000" algn="bl" rotWithShape="0"/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F478248-6A93-8845-A0ED-DE52CBC75D60}">
      <dsp:nvSpPr>
        <dsp:cNvPr id="0" name=""/>
        <dsp:cNvSpPr/>
      </dsp:nvSpPr>
      <dsp:spPr>
        <a:xfrm>
          <a:off x="575192" y="401566"/>
          <a:ext cx="693107" cy="693107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threePt" dir="tl"/>
        </a:scene3d>
        <a:sp3d>
          <a:bevelT w="25400" h="25400"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178028F-7BC3-8B42-A431-B1DED303DA98}">
      <dsp:nvSpPr>
        <dsp:cNvPr id="0" name=""/>
        <dsp:cNvSpPr/>
      </dsp:nvSpPr>
      <dsp:spPr>
        <a:xfrm>
          <a:off x="204369" y="1461662"/>
          <a:ext cx="1439648" cy="575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0" kern="1200" noProof="0" dirty="0"/>
        </a:p>
      </dsp:txBody>
      <dsp:txXfrm>
        <a:off x="204369" y="1461662"/>
        <a:ext cx="1439648" cy="575859"/>
      </dsp:txXfrm>
    </dsp:sp>
    <dsp:sp modelId="{7AA7BEFC-05BC-7A4F-9108-F110FD295429}">
      <dsp:nvSpPr>
        <dsp:cNvPr id="0" name=""/>
        <dsp:cNvSpPr/>
      </dsp:nvSpPr>
      <dsp:spPr>
        <a:xfrm>
          <a:off x="1896374" y="1335"/>
          <a:ext cx="1443754" cy="1492731"/>
        </a:xfrm>
        <a:prstGeom prst="ellipse">
          <a:avLst/>
        </a:prstGeom>
        <a:solidFill>
          <a:schemeClr val="accent2"/>
        </a:solidFill>
        <a:ln>
          <a:noFill/>
        </a:ln>
        <a:effectLst>
          <a:innerShdw blurRad="114300">
            <a:srgbClr val="000000"/>
          </a:innerShdw>
          <a:reflection blurRad="114300" stA="19000" endPos="37000" dir="5400000" sy="-100000" algn="bl" rotWithShape="0"/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8DD7771-C30E-F24B-ABA4-15FC1696B0A8}">
      <dsp:nvSpPr>
        <dsp:cNvPr id="0" name=""/>
        <dsp:cNvSpPr/>
      </dsp:nvSpPr>
      <dsp:spPr>
        <a:xfrm>
          <a:off x="2271697" y="401147"/>
          <a:ext cx="693107" cy="693107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threePt" dir="tl"/>
        </a:scene3d>
        <a:sp3d>
          <a:bevelT w="25400" h="25400"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C6B4F82-D77F-6145-8350-E4883E3E98D1}">
      <dsp:nvSpPr>
        <dsp:cNvPr id="0" name=""/>
        <dsp:cNvSpPr/>
      </dsp:nvSpPr>
      <dsp:spPr>
        <a:xfrm>
          <a:off x="1900874" y="1461662"/>
          <a:ext cx="1439648" cy="575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0" kern="1200" noProof="0" dirty="0"/>
        </a:p>
      </dsp:txBody>
      <dsp:txXfrm>
        <a:off x="1900874" y="1461662"/>
        <a:ext cx="1439648" cy="575859"/>
      </dsp:txXfrm>
    </dsp:sp>
    <dsp:sp modelId="{F9FCBA78-B18A-CB47-9456-33604BFAE043}">
      <dsp:nvSpPr>
        <dsp:cNvPr id="0" name=""/>
        <dsp:cNvSpPr/>
      </dsp:nvSpPr>
      <dsp:spPr>
        <a:xfrm>
          <a:off x="3593252" y="0"/>
          <a:ext cx="1442129" cy="1492731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innerShdw blurRad="114300">
            <a:srgbClr val="000000"/>
          </a:innerShdw>
          <a:reflection blurRad="114300" stA="19000" endPos="37000" dir="5400000" sy="-100000" algn="bl" rotWithShape="0"/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E0BB2E4-CD4C-AA4D-A6D7-A9CBB950F395}">
      <dsp:nvSpPr>
        <dsp:cNvPr id="0" name=""/>
        <dsp:cNvSpPr/>
      </dsp:nvSpPr>
      <dsp:spPr>
        <a:xfrm>
          <a:off x="3966578" y="401147"/>
          <a:ext cx="693107" cy="693107"/>
        </a:xfrm>
        <a:prstGeom prst="rect">
          <a:avLst/>
        </a:prstGeom>
        <a:blipFill rotWithShape="1">
          <a:blip xmlns:r="http://schemas.openxmlformats.org/officeDocument/2006/relationships"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threePt" dir="tl"/>
        </a:scene3d>
        <a:sp3d>
          <a:bevelT w="25400" h="25400"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FC181B3-4B20-6240-9257-803B168E7618}">
      <dsp:nvSpPr>
        <dsp:cNvPr id="0" name=""/>
        <dsp:cNvSpPr/>
      </dsp:nvSpPr>
      <dsp:spPr>
        <a:xfrm>
          <a:off x="3595741" y="1461662"/>
          <a:ext cx="1439648" cy="575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0" kern="1200" noProof="0" dirty="0"/>
        </a:p>
      </dsp:txBody>
      <dsp:txXfrm>
        <a:off x="3595741" y="1461662"/>
        <a:ext cx="1439648" cy="5758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40950B-CD4A-624F-97AA-5A55DB548AA3}">
      <dsp:nvSpPr>
        <dsp:cNvPr id="0" name=""/>
        <dsp:cNvSpPr/>
      </dsp:nvSpPr>
      <dsp:spPr>
        <a:xfrm>
          <a:off x="199056" y="916"/>
          <a:ext cx="1445379" cy="1494408"/>
        </a:xfrm>
        <a:prstGeom prst="ellipse">
          <a:avLst/>
        </a:prstGeom>
        <a:solidFill>
          <a:schemeClr val="accent1"/>
        </a:solidFill>
        <a:ln>
          <a:noFill/>
        </a:ln>
        <a:effectLst>
          <a:innerShdw blurRad="114300">
            <a:prstClr val="black"/>
          </a:innerShdw>
          <a:reflection blurRad="114300" stA="19000" endPos="37000" dir="5400000" sy="-100000" algn="bl" rotWithShape="0"/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F478248-6A93-8845-A0ED-DE52CBC75D60}">
      <dsp:nvSpPr>
        <dsp:cNvPr id="0" name=""/>
        <dsp:cNvSpPr/>
      </dsp:nvSpPr>
      <dsp:spPr>
        <a:xfrm>
          <a:off x="575192" y="401566"/>
          <a:ext cx="693107" cy="693107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threePt" dir="tl"/>
        </a:scene3d>
        <a:sp3d>
          <a:bevelT w="25400" h="25400"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178028F-7BC3-8B42-A431-B1DED303DA98}">
      <dsp:nvSpPr>
        <dsp:cNvPr id="0" name=""/>
        <dsp:cNvSpPr/>
      </dsp:nvSpPr>
      <dsp:spPr>
        <a:xfrm>
          <a:off x="204369" y="1461662"/>
          <a:ext cx="1439648" cy="575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0" kern="1200" noProof="0" dirty="0"/>
        </a:p>
      </dsp:txBody>
      <dsp:txXfrm>
        <a:off x="204369" y="1461662"/>
        <a:ext cx="1439648" cy="575859"/>
      </dsp:txXfrm>
    </dsp:sp>
    <dsp:sp modelId="{7AA7BEFC-05BC-7A4F-9108-F110FD295429}">
      <dsp:nvSpPr>
        <dsp:cNvPr id="0" name=""/>
        <dsp:cNvSpPr/>
      </dsp:nvSpPr>
      <dsp:spPr>
        <a:xfrm>
          <a:off x="1896374" y="1335"/>
          <a:ext cx="1443754" cy="1492731"/>
        </a:xfrm>
        <a:prstGeom prst="ellipse">
          <a:avLst/>
        </a:prstGeom>
        <a:solidFill>
          <a:schemeClr val="accent2"/>
        </a:solidFill>
        <a:ln>
          <a:noFill/>
        </a:ln>
        <a:effectLst>
          <a:innerShdw blurRad="114300">
            <a:srgbClr val="000000"/>
          </a:innerShdw>
          <a:reflection blurRad="114300" stA="19000" endPos="37000" dir="5400000" sy="-100000" algn="bl" rotWithShape="0"/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8DD7771-C30E-F24B-ABA4-15FC1696B0A8}">
      <dsp:nvSpPr>
        <dsp:cNvPr id="0" name=""/>
        <dsp:cNvSpPr/>
      </dsp:nvSpPr>
      <dsp:spPr>
        <a:xfrm>
          <a:off x="2271697" y="401147"/>
          <a:ext cx="693107" cy="693107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threePt" dir="tl"/>
        </a:scene3d>
        <a:sp3d>
          <a:bevelT w="25400" h="25400"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C6B4F82-D77F-6145-8350-E4883E3E98D1}">
      <dsp:nvSpPr>
        <dsp:cNvPr id="0" name=""/>
        <dsp:cNvSpPr/>
      </dsp:nvSpPr>
      <dsp:spPr>
        <a:xfrm>
          <a:off x="1900874" y="1461662"/>
          <a:ext cx="1439648" cy="575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0" kern="1200" noProof="0" dirty="0"/>
        </a:p>
      </dsp:txBody>
      <dsp:txXfrm>
        <a:off x="1900874" y="1461662"/>
        <a:ext cx="1439648" cy="575859"/>
      </dsp:txXfrm>
    </dsp:sp>
    <dsp:sp modelId="{F9FCBA78-B18A-CB47-9456-33604BFAE043}">
      <dsp:nvSpPr>
        <dsp:cNvPr id="0" name=""/>
        <dsp:cNvSpPr/>
      </dsp:nvSpPr>
      <dsp:spPr>
        <a:xfrm>
          <a:off x="3593252" y="0"/>
          <a:ext cx="1442129" cy="1492731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innerShdw blurRad="114300">
            <a:srgbClr val="000000"/>
          </a:innerShdw>
          <a:reflection blurRad="114300" stA="19000" endPos="37000" dir="5400000" sy="-100000" algn="bl" rotWithShape="0"/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E0BB2E4-CD4C-AA4D-A6D7-A9CBB950F395}">
      <dsp:nvSpPr>
        <dsp:cNvPr id="0" name=""/>
        <dsp:cNvSpPr/>
      </dsp:nvSpPr>
      <dsp:spPr>
        <a:xfrm>
          <a:off x="3966578" y="401147"/>
          <a:ext cx="693107" cy="693107"/>
        </a:xfrm>
        <a:prstGeom prst="rect">
          <a:avLst/>
        </a:prstGeom>
        <a:blipFill rotWithShape="1">
          <a:blip xmlns:r="http://schemas.openxmlformats.org/officeDocument/2006/relationships"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threePt" dir="tl"/>
        </a:scene3d>
        <a:sp3d>
          <a:bevelT w="25400" h="25400"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FC181B3-4B20-6240-9257-803B168E7618}">
      <dsp:nvSpPr>
        <dsp:cNvPr id="0" name=""/>
        <dsp:cNvSpPr/>
      </dsp:nvSpPr>
      <dsp:spPr>
        <a:xfrm>
          <a:off x="3595741" y="1461662"/>
          <a:ext cx="1439648" cy="575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0" kern="1200" noProof="0" dirty="0"/>
        </a:p>
      </dsp:txBody>
      <dsp:txXfrm>
        <a:off x="3595741" y="1461662"/>
        <a:ext cx="1439648" cy="5758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40950B-CD4A-624F-97AA-5A55DB548AA3}">
      <dsp:nvSpPr>
        <dsp:cNvPr id="0" name=""/>
        <dsp:cNvSpPr/>
      </dsp:nvSpPr>
      <dsp:spPr>
        <a:xfrm>
          <a:off x="1409" y="270601"/>
          <a:ext cx="1062415" cy="1098453"/>
        </a:xfrm>
        <a:prstGeom prst="ellipse">
          <a:avLst/>
        </a:prstGeom>
        <a:solidFill>
          <a:schemeClr val="accent1"/>
        </a:solidFill>
        <a:ln>
          <a:noFill/>
        </a:ln>
        <a:effectLst>
          <a:innerShdw blurRad="114300">
            <a:prstClr val="black"/>
          </a:innerShdw>
          <a:reflection blurRad="114300" stA="19000" endPos="37000" dir="5400000" sy="-100000" algn="bl" rotWithShape="0"/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F478248-6A93-8845-A0ED-DE52CBC75D60}">
      <dsp:nvSpPr>
        <dsp:cNvPr id="0" name=""/>
        <dsp:cNvSpPr/>
      </dsp:nvSpPr>
      <dsp:spPr>
        <a:xfrm>
          <a:off x="277885" y="565096"/>
          <a:ext cx="509463" cy="509463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threePt" dir="tl"/>
        </a:scene3d>
        <a:sp3d>
          <a:bevelT w="25400" h="25400"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178028F-7BC3-8B42-A431-B1DED303DA98}">
      <dsp:nvSpPr>
        <dsp:cNvPr id="0" name=""/>
        <dsp:cNvSpPr/>
      </dsp:nvSpPr>
      <dsp:spPr>
        <a:xfrm>
          <a:off x="5314" y="1602200"/>
          <a:ext cx="1058203" cy="423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 noProof="0" dirty="0"/>
        </a:p>
      </dsp:txBody>
      <dsp:txXfrm>
        <a:off x="5314" y="1602200"/>
        <a:ext cx="1058203" cy="423281"/>
      </dsp:txXfrm>
    </dsp:sp>
    <dsp:sp modelId="{7AA7BEFC-05BC-7A4F-9108-F110FD295429}">
      <dsp:nvSpPr>
        <dsp:cNvPr id="0" name=""/>
        <dsp:cNvSpPr/>
      </dsp:nvSpPr>
      <dsp:spPr>
        <a:xfrm>
          <a:off x="1249010" y="270909"/>
          <a:ext cx="1061221" cy="1097221"/>
        </a:xfrm>
        <a:prstGeom prst="ellipse">
          <a:avLst/>
        </a:prstGeom>
        <a:solidFill>
          <a:schemeClr val="accent2"/>
        </a:solidFill>
        <a:ln>
          <a:noFill/>
        </a:ln>
        <a:effectLst>
          <a:innerShdw blurRad="114300">
            <a:srgbClr val="000000"/>
          </a:innerShdw>
          <a:reflection blurRad="114300" stA="19000" endPos="37000" dir="5400000" sy="-100000" algn="bl" rotWithShape="0"/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8DD7771-C30E-F24B-ABA4-15FC1696B0A8}">
      <dsp:nvSpPr>
        <dsp:cNvPr id="0" name=""/>
        <dsp:cNvSpPr/>
      </dsp:nvSpPr>
      <dsp:spPr>
        <a:xfrm>
          <a:off x="1524889" y="564788"/>
          <a:ext cx="509463" cy="509463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threePt" dir="tl"/>
        </a:scene3d>
        <a:sp3d>
          <a:bevelT w="25400" h="25400"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C6B4F82-D77F-6145-8350-E4883E3E98D1}">
      <dsp:nvSpPr>
        <dsp:cNvPr id="0" name=""/>
        <dsp:cNvSpPr/>
      </dsp:nvSpPr>
      <dsp:spPr>
        <a:xfrm>
          <a:off x="1252318" y="1601892"/>
          <a:ext cx="1058203" cy="423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 noProof="0" dirty="0"/>
        </a:p>
      </dsp:txBody>
      <dsp:txXfrm>
        <a:off x="1252318" y="1601892"/>
        <a:ext cx="1058203" cy="423281"/>
      </dsp:txXfrm>
    </dsp:sp>
    <dsp:sp modelId="{F9FCBA78-B18A-CB47-9456-33604BFAE043}">
      <dsp:nvSpPr>
        <dsp:cNvPr id="0" name=""/>
        <dsp:cNvSpPr/>
      </dsp:nvSpPr>
      <dsp:spPr>
        <a:xfrm>
          <a:off x="2496288" y="264157"/>
          <a:ext cx="1060027" cy="1097221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innerShdw blurRad="114300">
            <a:srgbClr val="000000"/>
          </a:innerShdw>
          <a:reflection blurRad="114300" stA="19000" endPos="37000" dir="5400000" sy="-100000" algn="bl" rotWithShape="0"/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E0BB2E4-CD4C-AA4D-A6D7-A9CBB950F395}">
      <dsp:nvSpPr>
        <dsp:cNvPr id="0" name=""/>
        <dsp:cNvSpPr/>
      </dsp:nvSpPr>
      <dsp:spPr>
        <a:xfrm>
          <a:off x="2770698" y="564788"/>
          <a:ext cx="509463" cy="509463"/>
        </a:xfrm>
        <a:prstGeom prst="rect">
          <a:avLst/>
        </a:prstGeom>
        <a:blipFill rotWithShape="1">
          <a:blip xmlns:r="http://schemas.openxmlformats.org/officeDocument/2006/relationships"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threePt" dir="tl"/>
        </a:scene3d>
        <a:sp3d>
          <a:bevelT w="25400" h="25400"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FC181B3-4B20-6240-9257-803B168E7618}">
      <dsp:nvSpPr>
        <dsp:cNvPr id="0" name=""/>
        <dsp:cNvSpPr/>
      </dsp:nvSpPr>
      <dsp:spPr>
        <a:xfrm>
          <a:off x="2498117" y="1601892"/>
          <a:ext cx="1058203" cy="423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 noProof="0" dirty="0"/>
        </a:p>
      </dsp:txBody>
      <dsp:txXfrm>
        <a:off x="2498117" y="1601892"/>
        <a:ext cx="1058203" cy="4232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E3A108-0E3F-4F7A-97B8-26F4B2A035FE}">
      <dsp:nvSpPr>
        <dsp:cNvPr id="0" name=""/>
        <dsp:cNvSpPr/>
      </dsp:nvSpPr>
      <dsp:spPr>
        <a:xfrm rot="5400000">
          <a:off x="-176238" y="180562"/>
          <a:ext cx="1174924" cy="82244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415548"/>
        <a:ext cx="822447" cy="352477"/>
      </dsp:txXfrm>
    </dsp:sp>
    <dsp:sp modelId="{53AA2493-77AE-4BDC-B636-EC10C1F01DBB}">
      <dsp:nvSpPr>
        <dsp:cNvPr id="0" name=""/>
        <dsp:cNvSpPr/>
      </dsp:nvSpPr>
      <dsp:spPr>
        <a:xfrm rot="5400000">
          <a:off x="4093172" y="-3270725"/>
          <a:ext cx="764102" cy="73055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Баланың</a:t>
          </a:r>
          <a:r>
            <a:rPr lang="ru-RU" sz="18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туу</a:t>
          </a:r>
          <a:r>
            <a:rPr lang="ru-RU" sz="18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туралы</a:t>
          </a:r>
          <a:r>
            <a:rPr lang="ru-RU" sz="18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куәлігінің</a:t>
          </a:r>
          <a:r>
            <a:rPr lang="ru-RU" sz="18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көшірмесі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Баланың</a:t>
          </a:r>
          <a:r>
            <a:rPr 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туу</a:t>
          </a:r>
          <a:r>
            <a:rPr 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туралы</a:t>
          </a:r>
          <a:r>
            <a:rPr 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куәлігінің</a:t>
          </a:r>
          <a:r>
            <a:rPr 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көшірмесі</a:t>
          </a:r>
          <a:r>
            <a:rPr 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en-US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sz="18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жеке</a:t>
          </a:r>
          <a:r>
            <a:rPr 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сәйкестендіру</a:t>
          </a:r>
          <a:r>
            <a:rPr 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үшін</a:t>
          </a:r>
          <a:r>
            <a:rPr 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қажет</a:t>
          </a:r>
          <a:r>
            <a:rPr 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822447" y="37300"/>
        <a:ext cx="7268252" cy="689502"/>
      </dsp:txXfrm>
    </dsp:sp>
    <dsp:sp modelId="{BE6D51F1-98F1-46CB-B0E6-6B1251F4981E}">
      <dsp:nvSpPr>
        <dsp:cNvPr id="0" name=""/>
        <dsp:cNvSpPr/>
      </dsp:nvSpPr>
      <dsp:spPr>
        <a:xfrm rot="5400000">
          <a:off x="-176238" y="1239336"/>
          <a:ext cx="1174924" cy="82244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1474322"/>
        <a:ext cx="822447" cy="352477"/>
      </dsp:txXfrm>
    </dsp:sp>
    <dsp:sp modelId="{43F8F397-DC94-4FC2-B8F6-851DDB97FB2E}">
      <dsp:nvSpPr>
        <dsp:cNvPr id="0" name=""/>
        <dsp:cNvSpPr/>
      </dsp:nvSpPr>
      <dsp:spPr>
        <a:xfrm rot="5400000">
          <a:off x="4093373" y="-2207828"/>
          <a:ext cx="763700" cy="73055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Фото 3х4 см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3х4 см </a:t>
          </a:r>
          <a:r>
            <a:rPr lang="ru-RU" sz="18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өлшемді</a:t>
          </a:r>
          <a:r>
            <a:rPr 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баланың</a:t>
          </a:r>
          <a:r>
            <a:rPr 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фотосуреті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822448" y="1100378"/>
        <a:ext cx="7268271" cy="689138"/>
      </dsp:txXfrm>
    </dsp:sp>
    <dsp:sp modelId="{6C5A15BA-B0DA-4C7C-A906-6DF735E0C7C6}">
      <dsp:nvSpPr>
        <dsp:cNvPr id="0" name=""/>
        <dsp:cNvSpPr/>
      </dsp:nvSpPr>
      <dsp:spPr>
        <a:xfrm rot="5400000">
          <a:off x="-176238" y="2298109"/>
          <a:ext cx="1174924" cy="82244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2533095"/>
        <a:ext cx="822447" cy="352477"/>
      </dsp:txXfrm>
    </dsp:sp>
    <dsp:sp modelId="{52E2F6B2-FDA5-4678-9D59-8D5848FB36C8}">
      <dsp:nvSpPr>
        <dsp:cNvPr id="0" name=""/>
        <dsp:cNvSpPr/>
      </dsp:nvSpPr>
      <dsp:spPr>
        <a:xfrm rot="5400000">
          <a:off x="4093373" y="-1149054"/>
          <a:ext cx="763700" cy="73055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Нысан</a:t>
          </a:r>
          <a:r>
            <a:rPr lang="ru-RU" sz="18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№ 063/у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№ 063/у </a:t>
          </a:r>
          <a:r>
            <a:rPr lang="ru-RU" sz="18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нысаны</a:t>
          </a:r>
          <a:r>
            <a:rPr 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денсаулық</a:t>
          </a:r>
          <a:r>
            <a:rPr 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жағдайы</a:t>
          </a:r>
          <a:r>
            <a:rPr 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туралы</a:t>
          </a:r>
          <a:r>
            <a:rPr 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анықтама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822448" y="2159152"/>
        <a:ext cx="7268271" cy="689138"/>
      </dsp:txXfrm>
    </dsp:sp>
    <dsp:sp modelId="{7E9FE17E-5214-453C-8FAB-066EE9203000}">
      <dsp:nvSpPr>
        <dsp:cNvPr id="0" name=""/>
        <dsp:cNvSpPr/>
      </dsp:nvSpPr>
      <dsp:spPr>
        <a:xfrm rot="5400000">
          <a:off x="-176238" y="3356883"/>
          <a:ext cx="1174924" cy="82244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3591869"/>
        <a:ext cx="822447" cy="352477"/>
      </dsp:txXfrm>
    </dsp:sp>
    <dsp:sp modelId="{244DD430-7604-42AC-B884-0577396D8F65}">
      <dsp:nvSpPr>
        <dsp:cNvPr id="0" name=""/>
        <dsp:cNvSpPr/>
      </dsp:nvSpPr>
      <dsp:spPr>
        <a:xfrm rot="5400000">
          <a:off x="4093373" y="-90281"/>
          <a:ext cx="763700" cy="73055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Нысан № 026/у-3</a:t>
          </a:r>
          <a:endParaRPr lang="ru-RU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i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№ 026/у-3 нысаны денсаулық жағдайы туралы анықтама</a:t>
          </a:r>
          <a:endParaRPr lang="ru-RU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822448" y="3217925"/>
        <a:ext cx="7268271" cy="689138"/>
      </dsp:txXfrm>
    </dsp:sp>
    <dsp:sp modelId="{226002F6-2272-46DB-93FB-227A98A22305}">
      <dsp:nvSpPr>
        <dsp:cNvPr id="0" name=""/>
        <dsp:cNvSpPr/>
      </dsp:nvSpPr>
      <dsp:spPr>
        <a:xfrm rot="5400000">
          <a:off x="-176238" y="4415656"/>
          <a:ext cx="1174924" cy="82244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4650642"/>
        <a:ext cx="822447" cy="352477"/>
      </dsp:txXfrm>
    </dsp:sp>
    <dsp:sp modelId="{EB487A50-BADA-43AB-A038-FE1DEA3FAD3F}">
      <dsp:nvSpPr>
        <dsp:cNvPr id="0" name=""/>
        <dsp:cNvSpPr/>
      </dsp:nvSpPr>
      <dsp:spPr>
        <a:xfrm rot="5400000">
          <a:off x="4093373" y="968492"/>
          <a:ext cx="763700" cy="73055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ПМПК қорытындысы</a:t>
          </a:r>
          <a:endParaRPr lang="ru-RU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i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Сонымен қатар, педагогикалық-медициналық-психологиялық комиссияның қорытындысы (ерекше білім берілуіне қажеттілігі бар балаларға арналған)</a:t>
          </a:r>
          <a:endParaRPr lang="ru-RU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822448" y="4276699"/>
        <a:ext cx="7268271" cy="68913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40950B-CD4A-624F-97AA-5A55DB548AA3}">
      <dsp:nvSpPr>
        <dsp:cNvPr id="0" name=""/>
        <dsp:cNvSpPr/>
      </dsp:nvSpPr>
      <dsp:spPr>
        <a:xfrm>
          <a:off x="1409" y="270601"/>
          <a:ext cx="1062415" cy="1098453"/>
        </a:xfrm>
        <a:prstGeom prst="ellipse">
          <a:avLst/>
        </a:prstGeom>
        <a:solidFill>
          <a:schemeClr val="accent1"/>
        </a:solidFill>
        <a:ln>
          <a:noFill/>
        </a:ln>
        <a:effectLst>
          <a:innerShdw blurRad="114300">
            <a:prstClr val="black"/>
          </a:innerShdw>
          <a:reflection blurRad="114300" stA="19000" endPos="37000" dir="5400000" sy="-100000" algn="bl" rotWithShape="0"/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F478248-6A93-8845-A0ED-DE52CBC75D60}">
      <dsp:nvSpPr>
        <dsp:cNvPr id="0" name=""/>
        <dsp:cNvSpPr/>
      </dsp:nvSpPr>
      <dsp:spPr>
        <a:xfrm>
          <a:off x="277885" y="565096"/>
          <a:ext cx="509463" cy="509463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threePt" dir="tl"/>
        </a:scene3d>
        <a:sp3d>
          <a:bevelT w="25400" h="25400"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178028F-7BC3-8B42-A431-B1DED303DA98}">
      <dsp:nvSpPr>
        <dsp:cNvPr id="0" name=""/>
        <dsp:cNvSpPr/>
      </dsp:nvSpPr>
      <dsp:spPr>
        <a:xfrm>
          <a:off x="5314" y="1602200"/>
          <a:ext cx="1058203" cy="423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 noProof="0" dirty="0"/>
        </a:p>
      </dsp:txBody>
      <dsp:txXfrm>
        <a:off x="5314" y="1602200"/>
        <a:ext cx="1058203" cy="423281"/>
      </dsp:txXfrm>
    </dsp:sp>
    <dsp:sp modelId="{7AA7BEFC-05BC-7A4F-9108-F110FD295429}">
      <dsp:nvSpPr>
        <dsp:cNvPr id="0" name=""/>
        <dsp:cNvSpPr/>
      </dsp:nvSpPr>
      <dsp:spPr>
        <a:xfrm>
          <a:off x="1249010" y="270909"/>
          <a:ext cx="1061221" cy="1097221"/>
        </a:xfrm>
        <a:prstGeom prst="ellipse">
          <a:avLst/>
        </a:prstGeom>
        <a:solidFill>
          <a:schemeClr val="accent2"/>
        </a:solidFill>
        <a:ln>
          <a:noFill/>
        </a:ln>
        <a:effectLst>
          <a:innerShdw blurRad="114300">
            <a:srgbClr val="000000"/>
          </a:innerShdw>
          <a:reflection blurRad="114300" stA="19000" endPos="37000" dir="5400000" sy="-100000" algn="bl" rotWithShape="0"/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8DD7771-C30E-F24B-ABA4-15FC1696B0A8}">
      <dsp:nvSpPr>
        <dsp:cNvPr id="0" name=""/>
        <dsp:cNvSpPr/>
      </dsp:nvSpPr>
      <dsp:spPr>
        <a:xfrm>
          <a:off x="1524889" y="564788"/>
          <a:ext cx="509463" cy="509463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threePt" dir="tl"/>
        </a:scene3d>
        <a:sp3d>
          <a:bevelT w="25400" h="25400"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C6B4F82-D77F-6145-8350-E4883E3E98D1}">
      <dsp:nvSpPr>
        <dsp:cNvPr id="0" name=""/>
        <dsp:cNvSpPr/>
      </dsp:nvSpPr>
      <dsp:spPr>
        <a:xfrm>
          <a:off x="1252318" y="1601892"/>
          <a:ext cx="1058203" cy="423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 noProof="0" dirty="0"/>
        </a:p>
      </dsp:txBody>
      <dsp:txXfrm>
        <a:off x="1252318" y="1601892"/>
        <a:ext cx="1058203" cy="423281"/>
      </dsp:txXfrm>
    </dsp:sp>
    <dsp:sp modelId="{F9FCBA78-B18A-CB47-9456-33604BFAE043}">
      <dsp:nvSpPr>
        <dsp:cNvPr id="0" name=""/>
        <dsp:cNvSpPr/>
      </dsp:nvSpPr>
      <dsp:spPr>
        <a:xfrm>
          <a:off x="2496288" y="264157"/>
          <a:ext cx="1060027" cy="1097221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innerShdw blurRad="114300">
            <a:srgbClr val="000000"/>
          </a:innerShdw>
          <a:reflection blurRad="114300" stA="19000" endPos="37000" dir="5400000" sy="-100000" algn="bl" rotWithShape="0"/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E0BB2E4-CD4C-AA4D-A6D7-A9CBB950F395}">
      <dsp:nvSpPr>
        <dsp:cNvPr id="0" name=""/>
        <dsp:cNvSpPr/>
      </dsp:nvSpPr>
      <dsp:spPr>
        <a:xfrm>
          <a:off x="2770698" y="564788"/>
          <a:ext cx="509463" cy="509463"/>
        </a:xfrm>
        <a:prstGeom prst="rect">
          <a:avLst/>
        </a:prstGeom>
        <a:blipFill rotWithShape="1">
          <a:blip xmlns:r="http://schemas.openxmlformats.org/officeDocument/2006/relationships"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threePt" dir="tl"/>
        </a:scene3d>
        <a:sp3d>
          <a:bevelT w="25400" h="25400"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FC181B3-4B20-6240-9257-803B168E7618}">
      <dsp:nvSpPr>
        <dsp:cNvPr id="0" name=""/>
        <dsp:cNvSpPr/>
      </dsp:nvSpPr>
      <dsp:spPr>
        <a:xfrm>
          <a:off x="2498117" y="1601892"/>
          <a:ext cx="1058203" cy="423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 noProof="0" dirty="0"/>
        </a:p>
      </dsp:txBody>
      <dsp:txXfrm>
        <a:off x="2498117" y="1601892"/>
        <a:ext cx="1058203" cy="42328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E3A108-0E3F-4F7A-97B8-26F4B2A035FE}">
      <dsp:nvSpPr>
        <dsp:cNvPr id="0" name=""/>
        <dsp:cNvSpPr/>
      </dsp:nvSpPr>
      <dsp:spPr>
        <a:xfrm rot="5400000">
          <a:off x="-176238" y="180562"/>
          <a:ext cx="1174924" cy="82244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415548"/>
        <a:ext cx="822447" cy="352477"/>
      </dsp:txXfrm>
    </dsp:sp>
    <dsp:sp modelId="{53AA2493-77AE-4BDC-B636-EC10C1F01DBB}">
      <dsp:nvSpPr>
        <dsp:cNvPr id="0" name=""/>
        <dsp:cNvSpPr/>
      </dsp:nvSpPr>
      <dsp:spPr>
        <a:xfrm rot="5400000">
          <a:off x="4093172" y="-3270725"/>
          <a:ext cx="764102" cy="73055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Копия свидетельства о рождении ребенка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Копия свидетельства о рождении ребенка </a:t>
          </a:r>
          <a:r>
            <a:rPr 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требуется для идентификации личности)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822447" y="37300"/>
        <a:ext cx="7268252" cy="689502"/>
      </dsp:txXfrm>
    </dsp:sp>
    <dsp:sp modelId="{BE6D51F1-98F1-46CB-B0E6-6B1251F4981E}">
      <dsp:nvSpPr>
        <dsp:cNvPr id="0" name=""/>
        <dsp:cNvSpPr/>
      </dsp:nvSpPr>
      <dsp:spPr>
        <a:xfrm rot="5400000">
          <a:off x="-176238" y="1239336"/>
          <a:ext cx="1174924" cy="82244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1474322"/>
        <a:ext cx="822447" cy="352477"/>
      </dsp:txXfrm>
    </dsp:sp>
    <dsp:sp modelId="{43F8F397-DC94-4FC2-B8F6-851DDB97FB2E}">
      <dsp:nvSpPr>
        <dsp:cNvPr id="0" name=""/>
        <dsp:cNvSpPr/>
      </dsp:nvSpPr>
      <dsp:spPr>
        <a:xfrm rot="5400000">
          <a:off x="4093373" y="-2207828"/>
          <a:ext cx="763700" cy="73055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Фото 3х4 см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Фотография ребенка размером 3х4 см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822448" y="1100378"/>
        <a:ext cx="7268271" cy="689138"/>
      </dsp:txXfrm>
    </dsp:sp>
    <dsp:sp modelId="{6C5A15BA-B0DA-4C7C-A906-6DF735E0C7C6}">
      <dsp:nvSpPr>
        <dsp:cNvPr id="0" name=""/>
        <dsp:cNvSpPr/>
      </dsp:nvSpPr>
      <dsp:spPr>
        <a:xfrm rot="5400000">
          <a:off x="-176238" y="2298109"/>
          <a:ext cx="1174924" cy="82244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2533095"/>
        <a:ext cx="822447" cy="352477"/>
      </dsp:txXfrm>
    </dsp:sp>
    <dsp:sp modelId="{52E2F6B2-FDA5-4678-9D59-8D5848FB36C8}">
      <dsp:nvSpPr>
        <dsp:cNvPr id="0" name=""/>
        <dsp:cNvSpPr/>
      </dsp:nvSpPr>
      <dsp:spPr>
        <a:xfrm rot="5400000">
          <a:off x="4093373" y="-1149054"/>
          <a:ext cx="763700" cy="73055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Форма № 063/у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Справка о состоянии здоровья по форме № 063/у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822448" y="2159152"/>
        <a:ext cx="7268271" cy="689138"/>
      </dsp:txXfrm>
    </dsp:sp>
    <dsp:sp modelId="{7E9FE17E-5214-453C-8FAB-066EE9203000}">
      <dsp:nvSpPr>
        <dsp:cNvPr id="0" name=""/>
        <dsp:cNvSpPr/>
      </dsp:nvSpPr>
      <dsp:spPr>
        <a:xfrm rot="5400000">
          <a:off x="-176238" y="3356883"/>
          <a:ext cx="1174924" cy="82244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3591869"/>
        <a:ext cx="822447" cy="352477"/>
      </dsp:txXfrm>
    </dsp:sp>
    <dsp:sp modelId="{244DD430-7604-42AC-B884-0577396D8F65}">
      <dsp:nvSpPr>
        <dsp:cNvPr id="0" name=""/>
        <dsp:cNvSpPr/>
      </dsp:nvSpPr>
      <dsp:spPr>
        <a:xfrm rot="5400000">
          <a:off x="4093373" y="-90281"/>
          <a:ext cx="763700" cy="73055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Форма № 026/у-3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Справка о состоянии здоровья по форме № 026/у-3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822448" y="3217925"/>
        <a:ext cx="7268271" cy="689138"/>
      </dsp:txXfrm>
    </dsp:sp>
    <dsp:sp modelId="{226002F6-2272-46DB-93FB-227A98A22305}">
      <dsp:nvSpPr>
        <dsp:cNvPr id="0" name=""/>
        <dsp:cNvSpPr/>
      </dsp:nvSpPr>
      <dsp:spPr>
        <a:xfrm rot="5400000">
          <a:off x="-176238" y="4415656"/>
          <a:ext cx="1174924" cy="82244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4650642"/>
        <a:ext cx="822447" cy="352477"/>
      </dsp:txXfrm>
    </dsp:sp>
    <dsp:sp modelId="{EB487A50-BADA-43AB-A038-FE1DEA3FAD3F}">
      <dsp:nvSpPr>
        <dsp:cNvPr id="0" name=""/>
        <dsp:cNvSpPr/>
      </dsp:nvSpPr>
      <dsp:spPr>
        <a:xfrm rot="5400000">
          <a:off x="4093373" y="968492"/>
          <a:ext cx="763700" cy="73055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Заключение ПМПК (при необходимости)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Дополнительно заключение </a:t>
          </a:r>
          <a:r>
            <a:rPr lang="ru-RU" sz="18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педагого</a:t>
          </a:r>
          <a:r>
            <a:rPr 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-медико-психологической комиссии (для детей с особыми образовательными потребностями)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822448" y="4276699"/>
        <a:ext cx="7268271" cy="6891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=""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=""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=""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=""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5B43AB29-C6A3-40E0-8476-44BF12C04FB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CA038C42-9E9E-4444-887A-FC980B50E95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8C91B0-21D8-48BE-82B4-F22711AA8074}" type="datetime1">
              <a:rPr lang="ru-RU" smtClean="0"/>
              <a:t>13.03.2023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1C4D56FA-C012-430A-920E-929F1850F1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D4CED843-914D-48D8-AC53-B61FAA8D191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E4D335-0DD1-4ADE-9E99-BCAF993B773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06930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37913E6-99FB-415E-B9F9-65DF0BDFBAAD}" type="datetime1">
              <a:rPr lang="ru-RU" smtClean="0"/>
              <a:t>13.03.2023</a:t>
            </a:fld>
            <a:endParaRPr lang="ru-RU" dirty="0"/>
          </a:p>
        </p:txBody>
      </p:sp>
      <p:sp>
        <p:nvSpPr>
          <p:cNvPr id="4" name="Образ слайда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E8C15C5-0688-5345-99FC-721E08AD15D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6855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E8C15C5-0688-5345-99FC-721E08AD15D5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5995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E8C15C5-0688-5345-99FC-721E08AD15D5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7185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E8C15C5-0688-5345-99FC-721E08AD15D5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6344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E8C15C5-0688-5345-99FC-721E08AD15D5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438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rtlCol="0"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095ED2E-0FB3-4AAB-8B83-E47F45BC7CD8}" type="datetime1">
              <a:rPr lang="ru-RU" smtClean="0"/>
              <a:t>13.03.2023</a:t>
            </a:fld>
            <a:endParaRPr lang="ru-RU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8801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ый 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/>
              <a:t>Щелкните значок, чтобы добавить изображение</a:t>
            </a:r>
            <a:endParaRPr lang="ru-RU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F3836B1-523F-418E-BCAE-4E292E4A8C3D}" type="datetime1">
              <a:rPr lang="ru-RU" smtClean="0"/>
              <a:t>13.03.2023</a:t>
            </a:fld>
            <a:endParaRPr lang="ru-RU" dirty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0025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rtlCol="0" anchor="ctr">
            <a:normAutofit/>
          </a:bodyPr>
          <a:lstStyle>
            <a:lvl1pPr algn="l">
              <a:defRPr sz="3200" b="0" cap="all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8A09EE8-4B37-41F6-B91E-C634DB75FE1D}" type="datetime1">
              <a:rPr lang="ru-RU" smtClean="0"/>
              <a:t>13.03.2023</a:t>
            </a:fld>
            <a:endParaRPr lang="ru-RU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4520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овое поле 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ru-RU" sz="8000">
                <a:solidFill>
                  <a:schemeClr val="accent1"/>
                </a:solidFill>
              </a:rPr>
              <a:t>«</a:t>
            </a:r>
            <a:endParaRPr lang="ru-RU" sz="8000" dirty="0">
              <a:solidFill>
                <a:schemeClr val="accent1"/>
              </a:solidFill>
            </a:endParaRPr>
          </a:p>
        </p:txBody>
      </p:sp>
      <p:sp>
        <p:nvSpPr>
          <p:cNvPr id="15" name="Текстовое поле 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ru-RU" sz="8000">
                <a:solidFill>
                  <a:schemeClr val="accent1"/>
                </a:solidFill>
              </a:rPr>
              <a:t>»</a:t>
            </a:r>
            <a:endParaRPr lang="ru-RU" sz="8000" dirty="0">
              <a:solidFill>
                <a:schemeClr val="accent1"/>
              </a:solidFill>
            </a:endParaRPr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rtlCol="0"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Текст 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rtlCol="0"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E877FCA-950C-4CC5-A889-050653013BED}" type="datetime1">
              <a:rPr lang="ru-RU" smtClean="0"/>
              <a:t>13.03.2023</a:t>
            </a:fld>
            <a:endParaRPr lang="ru-RU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4007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rtlCol="0" anchor="b">
            <a:normAutofit/>
          </a:bodyPr>
          <a:lstStyle>
            <a:lvl1pPr algn="l">
              <a:defRPr sz="3200" b="0" cap="all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F11572-A5FC-41AE-B001-2AEDC5453BA7}" type="datetime1">
              <a:rPr lang="ru-RU" smtClean="0"/>
              <a:t>13.03.2023</a:t>
            </a:fld>
            <a:endParaRPr lang="ru-RU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84169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 с цита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овое поле 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ru-RU" sz="8000">
                <a:solidFill>
                  <a:schemeClr val="accent1"/>
                </a:solidFill>
              </a:rPr>
              <a:t>«</a:t>
            </a:r>
            <a:endParaRPr lang="ru-RU" sz="8000" dirty="0">
              <a:solidFill>
                <a:schemeClr val="accent1"/>
              </a:solidFill>
            </a:endParaRPr>
          </a:p>
        </p:txBody>
      </p:sp>
      <p:sp>
        <p:nvSpPr>
          <p:cNvPr id="15" name="Текстовое поле 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ru-RU" sz="8000">
                <a:solidFill>
                  <a:schemeClr val="accent1"/>
                </a:solidFill>
              </a:rPr>
              <a:t>»</a:t>
            </a:r>
            <a:endParaRPr lang="ru-RU" sz="8000" dirty="0">
              <a:solidFill>
                <a:schemeClr val="accent1"/>
              </a:solidFill>
            </a:endParaRPr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rtlCol="0"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Текст 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7AC6A2D-C0C6-4789-A426-8FB2EC02D380}" type="datetime1">
              <a:rPr lang="ru-RU" smtClean="0"/>
              <a:t>13.03.2023</a:t>
            </a:fld>
            <a:endParaRPr lang="ru-RU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5835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Текст 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541EB3-1C5A-4CA1-9364-A04480BBD89F}" type="datetime1">
              <a:rPr lang="ru-RU" smtClean="0"/>
              <a:t>13.03.2023</a:t>
            </a:fld>
            <a:endParaRPr lang="ru-RU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1363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 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F649EB1-8799-439F-A38F-3A777D90ACE8}" type="datetime1">
              <a:rPr lang="ru-RU" smtClean="0"/>
              <a:t>13.03.2023</a:t>
            </a:fld>
            <a:endParaRPr lang="ru-RU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81757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rtlCol="0" anchor="t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74C3306-E6C8-44C6-AA3A-96C231A96AE9}" type="datetime1">
              <a:rPr lang="ru-RU" smtClean="0"/>
              <a:t>13.03.2023</a:t>
            </a:fld>
            <a:endParaRPr lang="ru-RU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567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/>
        <p:txBody>
          <a:bodyPr rtlCol="0" anchor="ctr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0FA3194-F513-4058-9F3E-5DE7E41065F0}" type="datetime1">
              <a:rPr lang="ru-RU" smtClean="0"/>
              <a:t>13.03.2023</a:t>
            </a:fld>
            <a:endParaRPr lang="ru-RU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5650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rtlCol="0" anchor="b"/>
          <a:lstStyle>
            <a:lvl1pPr algn="r">
              <a:defRPr sz="4000" b="0" cap="all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F3F7C7-938F-4C68-B8AB-0EDDB2AAB9AC}" type="datetime1">
              <a:rPr lang="ru-RU" smtClean="0"/>
              <a:t>13.03.2023</a:t>
            </a:fld>
            <a:endParaRPr lang="ru-RU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874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 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227987F-CDFB-423D-AD69-E3AEAF63C61B}" type="datetime1">
              <a:rPr lang="ru-RU" smtClean="0"/>
              <a:t>13.03.2023</a:t>
            </a:fld>
            <a:endParaRPr lang="ru-RU" dirty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3965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 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 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8BF82CA-6DC2-48D6-9D70-C8E51180DB04}" type="datetime1">
              <a:rPr lang="ru-RU" smtClean="0"/>
              <a:t>13.03.2023</a:t>
            </a:fld>
            <a:endParaRPr lang="ru-RU" dirty="0"/>
          </a:p>
        </p:txBody>
      </p:sp>
      <p:sp>
        <p:nvSpPr>
          <p:cNvPr id="8" name="Нижний колонтитул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9688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A21C7A-B176-4596-9D4E-6C63C0E9C419}" type="datetime1">
              <a:rPr lang="ru-RU" smtClean="0"/>
              <a:t>13.03.2023</a:t>
            </a:fld>
            <a:endParaRPr lang="ru-RU" dirty="0"/>
          </a:p>
        </p:txBody>
      </p:sp>
      <p:sp>
        <p:nvSpPr>
          <p:cNvPr id="4" name="Нижний колонтитул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66389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EE89E6-2791-46C3-9C49-236040B97726}" type="datetime1">
              <a:rPr lang="ru-RU" smtClean="0"/>
              <a:t>13.03.2023</a:t>
            </a:fld>
            <a:endParaRPr lang="ru-RU" dirty="0"/>
          </a:p>
        </p:txBody>
      </p:sp>
      <p:sp>
        <p:nvSpPr>
          <p:cNvPr id="3" name="Нижний колонтитул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1977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rtlCol="0"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CD2978E-B3D9-4642-B89E-870DE72B7C70}" type="datetime1">
              <a:rPr lang="ru-RU" smtClean="0"/>
              <a:t>13.03.2023</a:t>
            </a:fld>
            <a:endParaRPr lang="ru-RU" dirty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1870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rtlCol="0" anchor="b">
            <a:normAutofit/>
          </a:bodyPr>
          <a:lstStyle>
            <a:lvl1pPr algn="l">
              <a:defRPr sz="2800" b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4" name="Рисунок 2"/>
          <p:cNvSpPr>
            <a:spLocks noGrp="1"/>
          </p:cNvSpPr>
          <p:nvPr>
            <p:ph type="pic" idx="1" hasCustomPrompt="1"/>
          </p:nvPr>
        </p:nvSpPr>
        <p:spPr>
          <a:xfrm>
            <a:off x="7433733" y="1607307"/>
            <a:ext cx="3276599" cy="320040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/>
              <a:t>Щелкните значок, чтобы добавить изображение</a:t>
            </a:r>
            <a:endParaRPr lang="ru-RU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 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 rtlCol="0"/>
          <a:lstStyle/>
          <a:p>
            <a:pPr rtl="0"/>
            <a:fld id="{5AC632BB-B8D8-41EB-A236-DAFC609B3BC1}" type="datetime1">
              <a:rPr lang="ru-RU" smtClean="0"/>
              <a:t>13.03.2023</a:t>
            </a:fld>
            <a:endParaRPr lang="ru-RU" dirty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9381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rtl="0"/>
            <a:fld id="{BE7CCEF9-B677-4F5D-BA89-7AFB4014A394}" type="datetime1">
              <a:rPr lang="ru-RU" smtClean="0"/>
              <a:t>13.03.2023</a:t>
            </a:fld>
            <a:endParaRPr lang="ru-RU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97670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  <p:sldLayoutId id="2147483828" r:id="rId16"/>
    <p:sldLayoutId id="214748382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openxmlformats.org/officeDocument/2006/relationships/diagramColors" Target="../diagrams/colors4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3.xml"/><Relationship Id="rId12" Type="http://schemas.openxmlformats.org/officeDocument/2006/relationships/diagramQuickStyle" Target="../diagrams/quickStyl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11" Type="http://schemas.openxmlformats.org/officeDocument/2006/relationships/diagramLayout" Target="../diagrams/layout4.xml"/><Relationship Id="rId5" Type="http://schemas.openxmlformats.org/officeDocument/2006/relationships/diagramLayout" Target="../diagrams/layout3.xml"/><Relationship Id="rId10" Type="http://schemas.openxmlformats.org/officeDocument/2006/relationships/diagramData" Target="../diagrams/data4.xml"/><Relationship Id="rId4" Type="http://schemas.openxmlformats.org/officeDocument/2006/relationships/diagramData" Target="../diagrams/data3.xml"/><Relationship Id="rId9" Type="http://schemas.openxmlformats.org/officeDocument/2006/relationships/image" Target="../media/image5.png"/><Relationship Id="rId14" Type="http://schemas.microsoft.com/office/2007/relationships/diagramDrawing" Target="../diagrams/drawing4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openxmlformats.org/officeDocument/2006/relationships/diagramColors" Target="../diagrams/colors6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5.xml"/><Relationship Id="rId12" Type="http://schemas.openxmlformats.org/officeDocument/2006/relationships/diagramQuickStyle" Target="../diagrams/quickStyle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11" Type="http://schemas.openxmlformats.org/officeDocument/2006/relationships/diagramLayout" Target="../diagrams/layout6.xml"/><Relationship Id="rId5" Type="http://schemas.openxmlformats.org/officeDocument/2006/relationships/diagramLayout" Target="../diagrams/layout5.xml"/><Relationship Id="rId10" Type="http://schemas.openxmlformats.org/officeDocument/2006/relationships/diagramData" Target="../diagrams/data6.xml"/><Relationship Id="rId4" Type="http://schemas.openxmlformats.org/officeDocument/2006/relationships/diagramData" Target="../diagrams/data5.xml"/><Relationship Id="rId9" Type="http://schemas.openxmlformats.org/officeDocument/2006/relationships/image" Target="../media/image5.png"/><Relationship Id="rId14" Type="http://schemas.microsoft.com/office/2007/relationships/diagramDrawing" Target="../diagrams/drawin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A850B972-0B7A-40CD-9E79-07E8A87AB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281530" cy="1361661"/>
          </a:xfrm>
        </p:spPr>
        <p:txBody>
          <a:bodyPr rtlCol="0">
            <a:normAutofit/>
          </a:bodyPr>
          <a:lstStyle/>
          <a:p>
            <a:pPr algn="ctr"/>
            <a:r>
              <a:rPr lang="ru-RU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1-ші </a:t>
            </a:r>
            <a:r>
              <a:rPr lang="ru-RU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сыныпқа</a:t>
            </a:r>
            <a:r>
              <a:rPr lang="ru-RU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қабылдау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" name="Объект 8" descr="Значок графического элемента SmartArt">
            <a:extLst>
              <a:ext uri="{FF2B5EF4-FFF2-40B4-BE49-F238E27FC236}">
                <a16:creationId xmlns="" xmlns:a16="http://schemas.microsoft.com/office/drawing/2014/main" id="{1E8F1206-26E1-9E44-A1A9-B061CF0EEA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6676874"/>
              </p:ext>
            </p:extLst>
          </p:nvPr>
        </p:nvGraphicFramePr>
        <p:xfrm>
          <a:off x="6958746" y="4059256"/>
          <a:ext cx="5233254" cy="2037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050" name="Picture 2" descr="1-ші сыныпқа қабылдау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730" y="-89452"/>
            <a:ext cx="3267075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101318"/>
            <a:ext cx="65" cy="25456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1109" rIns="0" bIns="-11109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5348" y="1191816"/>
            <a:ext cx="76663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Бірінші</a:t>
            </a:r>
            <a:r>
              <a:rPr lang="ru-RU" altLang="ru-RU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сыныпқа</a:t>
            </a:r>
            <a:r>
              <a:rPr lang="ru-RU" altLang="ru-RU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баратын</a:t>
            </a:r>
            <a:r>
              <a:rPr lang="ru-RU" altLang="ru-RU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балалардың</a:t>
            </a:r>
            <a:r>
              <a:rPr lang="ru-RU" altLang="ru-RU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ата-аналарынан</a:t>
            </a:r>
            <a:r>
              <a:rPr lang="ru-RU" altLang="ru-RU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altLang="ru-RU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өзге</a:t>
            </a:r>
            <a:r>
              <a:rPr lang="ru-RU" altLang="ru-RU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 </a:t>
            </a:r>
            <a:r>
              <a:rPr lang="ru-RU" altLang="ru-RU" sz="20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заңды</a:t>
            </a:r>
            <a:r>
              <a:rPr lang="ru-RU" altLang="ru-RU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өкілдерінен</a:t>
            </a:r>
            <a:r>
              <a:rPr lang="ru-RU" altLang="ru-RU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құжаттарды</a:t>
            </a:r>
            <a:r>
              <a:rPr lang="ru-RU" altLang="ru-RU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қабылдау</a:t>
            </a:r>
            <a:r>
              <a:rPr lang="ru-RU" altLang="ru-RU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ағымдағы</a:t>
            </a:r>
            <a:r>
              <a:rPr lang="ru-RU" altLang="ru-RU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күнтізбелік</a:t>
            </a:r>
            <a:r>
              <a:rPr lang="ru-RU" altLang="ru-RU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жылдың</a:t>
            </a:r>
            <a:r>
              <a:rPr lang="ru-RU" altLang="ru-RU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сәуірінен</a:t>
            </a:r>
            <a:r>
              <a:rPr lang="ru-RU" altLang="ru-RU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ru-RU" altLang="ru-RU" sz="20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тамызына</a:t>
            </a:r>
            <a:r>
              <a:rPr lang="ru-RU" altLang="ru-RU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дейін</a:t>
            </a:r>
            <a:r>
              <a:rPr lang="ru-RU" altLang="ru-RU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жүзеге</a:t>
            </a:r>
            <a:r>
              <a:rPr lang="ru-RU" altLang="ru-RU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асырылады</a:t>
            </a:r>
            <a:r>
              <a:rPr lang="ru-RU" altLang="ru-RU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20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altLang="ru-RU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lang="ru-RU" altLang="ru-RU" sz="20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ұйымдары</a:t>
            </a:r>
            <a:r>
              <a:rPr lang="ru-RU" altLang="ru-RU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бірінші</a:t>
            </a:r>
            <a:r>
              <a:rPr lang="ru-RU" altLang="ru-RU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сыныпқа</a:t>
            </a:r>
            <a:r>
              <a:rPr lang="ru-RU" altLang="ru-RU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алты</a:t>
            </a:r>
            <a:r>
              <a:rPr lang="ru-RU" altLang="ru-RU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жастағы</a:t>
            </a:r>
            <a:r>
              <a:rPr lang="ru-RU" altLang="ru-RU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</a:t>
            </a:r>
            <a:r>
              <a:rPr lang="ru-RU" altLang="ru-RU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altLang="ru-RU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ағымдағы</a:t>
            </a:r>
            <a:r>
              <a:rPr lang="ru-RU" altLang="ru-RU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күнтізбелік</a:t>
            </a:r>
            <a:r>
              <a:rPr lang="ru-RU" altLang="ru-RU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жылда</a:t>
            </a:r>
            <a:r>
              <a:rPr lang="ru-RU" altLang="ru-RU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алты</a:t>
            </a:r>
            <a:r>
              <a:rPr lang="ru-RU" altLang="ru-RU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жасқа</a:t>
            </a:r>
            <a:r>
              <a:rPr lang="ru-RU" altLang="ru-RU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толған</a:t>
            </a:r>
            <a:r>
              <a:rPr lang="ru-RU" altLang="ru-RU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</a:t>
            </a:r>
            <a:r>
              <a:rPr lang="ru-RU" altLang="ru-RU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қабылдауды</a:t>
            </a:r>
            <a:r>
              <a:rPr lang="ru-RU" altLang="ru-RU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</a:t>
            </a:r>
            <a:r>
              <a:rPr lang="ru-RU" altLang="ru-RU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етеді</a:t>
            </a:r>
            <a:r>
              <a:rPr lang="ru-RU" altLang="ru-RU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5348" y="3401400"/>
            <a:ext cx="68513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қойылатын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сұрақтар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Өтініш жіберу үшін ЭЦҚ керек пе?</a:t>
            </a:r>
            <a:b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Бірінші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сыныпқа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қабылдау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өтінішін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жіберу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ЭЦҚ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5348" y="4402138"/>
            <a:ext cx="68513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Қызметке кім жүгіне алады</a:t>
            </a:r>
            <a:b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Ата-аналары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заңды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өкілдері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15348" y="5203285"/>
            <a:ext cx="68513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Қызмет құны және төлем тәртібі</a:t>
            </a:r>
            <a:b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Қызмет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тегін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көрсетіледі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40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24" grpId="0">
        <p:bldAsOne/>
      </p:bldGraphic>
      <p:bldP spid="4" grpId="0"/>
      <p:bldP spid="8" grpId="0"/>
      <p:bldP spid="15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A850B972-0B7A-40CD-9E79-07E8A87AB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7335079" cy="1361661"/>
          </a:xfrm>
        </p:spPr>
        <p:txBody>
          <a:bodyPr rtlCol="0">
            <a:normAutofit/>
          </a:bodyPr>
          <a:lstStyle/>
          <a:p>
            <a:r>
              <a:rPr lang="ru-RU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Приём и зачисление в 1 класс</a:t>
            </a:r>
          </a:p>
        </p:txBody>
      </p:sp>
      <p:graphicFrame>
        <p:nvGraphicFramePr>
          <p:cNvPr id="24" name="Объект 8" descr="Значок графического элемента SmartArt">
            <a:extLst>
              <a:ext uri="{FF2B5EF4-FFF2-40B4-BE49-F238E27FC236}">
                <a16:creationId xmlns="" xmlns:a16="http://schemas.microsoft.com/office/drawing/2014/main" id="{1E8F1206-26E1-9E44-A1A9-B061CF0EEA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6676874"/>
              </p:ext>
            </p:extLst>
          </p:nvPr>
        </p:nvGraphicFramePr>
        <p:xfrm>
          <a:off x="6958746" y="4059256"/>
          <a:ext cx="5233254" cy="2037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050" name="Picture 2" descr="1-ші сыныпқа қабылдау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730" y="-89452"/>
            <a:ext cx="3267075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101318"/>
            <a:ext cx="65" cy="25456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1109" rIns="0" bIns="-11109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5348" y="1191816"/>
            <a:ext cx="766638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документов от родителей или иных законных представителей детей, поступающих в первый класс, производится с 1 апреля по 1 августа текущего календарного года. Организации образования обеспечивают прием в первый класс детей шести лет и детей, которым в текущем календарном году исполняется шесть лет</a:t>
            </a:r>
            <a:endParaRPr lang="ru-RU" altLang="ru-RU" sz="2000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5348" y="3401400"/>
            <a:ext cx="68513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 задаваемые вопросы</a:t>
            </a:r>
          </a:p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ли ЭЦП для подачи заявления?</a:t>
            </a:r>
            <a:b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подачи заявления на зачисления в первый класс ЭЦП нужно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15348" y="4402138"/>
            <a:ext cx="68513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может обратиться за услугой?</a:t>
            </a:r>
            <a:b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и иные законные представители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15348" y="5203285"/>
            <a:ext cx="68513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услуги и порядок оплаты</a:t>
            </a:r>
            <a:b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Услуга предоставляется бесплатно</a:t>
            </a:r>
          </a:p>
        </p:txBody>
      </p:sp>
    </p:spTree>
    <p:extLst>
      <p:ext uri="{BB962C8B-B14F-4D97-AF65-F5344CB8AC3E}">
        <p14:creationId xmlns:p14="http://schemas.microsoft.com/office/powerpoint/2010/main" val="204519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24" grpId="0">
        <p:bldAsOne/>
      </p:bldGraphic>
      <p:bldP spid="4" grpId="0"/>
      <p:bldP spid="8" grpId="0"/>
      <p:bldP spid="15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A850B972-0B7A-40CD-9E79-07E8A87AB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86" y="228600"/>
            <a:ext cx="6281530" cy="1053548"/>
          </a:xfrm>
        </p:spPr>
        <p:txBody>
          <a:bodyPr rtlCol="0">
            <a:normAutofit fontScale="90000"/>
          </a:bodyPr>
          <a:lstStyle/>
          <a:p>
            <a:pPr algn="ctr"/>
            <a:r>
              <a:rPr lang="ru-RU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1-ші </a:t>
            </a:r>
            <a:r>
              <a:rPr lang="ru-RU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сыныпқа</a:t>
            </a:r>
            <a:r>
              <a:rPr lang="ru-RU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қабылдау</a:t>
            </a:r>
            <a:r>
              <a:rPr lang="en-US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Құжаттар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тізімі</a:t>
            </a:r>
            <a:r>
              <a:rPr lang="ru-RU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" name="Объект 8" descr="Значок графического элемента SmartArt">
            <a:extLst>
              <a:ext uri="{FF2B5EF4-FFF2-40B4-BE49-F238E27FC236}">
                <a16:creationId xmlns="" xmlns:a16="http://schemas.microsoft.com/office/drawing/2014/main" id="{1E8F1206-26E1-9E44-A1A9-B061CF0EEA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643528"/>
              </p:ext>
            </p:extLst>
          </p:nvPr>
        </p:nvGraphicFramePr>
        <p:xfrm>
          <a:off x="8482275" y="4820478"/>
          <a:ext cx="3556854" cy="2037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050" name="Picture 2" descr="1-ші сыныпқа қабылдау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054" y="616226"/>
            <a:ext cx="3267075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101318"/>
            <a:ext cx="65" cy="25456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1109" rIns="0" bIns="-11109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944182533"/>
              </p:ext>
            </p:extLst>
          </p:nvPr>
        </p:nvGraphicFramePr>
        <p:xfrm>
          <a:off x="149086" y="110950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397285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24" grpId="0">
        <p:bldAsOne/>
      </p:bldGraphic>
      <p:bldGraphic spid="7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A850B972-0B7A-40CD-9E79-07E8A87AB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86" y="228600"/>
            <a:ext cx="6758610" cy="1053548"/>
          </a:xfrm>
        </p:spPr>
        <p:txBody>
          <a:bodyPr rtlCol="0">
            <a:normAutofit fontScale="90000"/>
          </a:bodyPr>
          <a:lstStyle/>
          <a:p>
            <a:pPr algn="ctr"/>
            <a:r>
              <a:rPr lang="ru-RU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Приём и зачисление в 1 класс</a:t>
            </a:r>
            <a:r>
              <a:rPr lang="en-US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документов</a:t>
            </a:r>
            <a:r>
              <a:rPr lang="ru-RU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" name="Объект 8" descr="Значок графического элемента SmartArt">
            <a:extLst>
              <a:ext uri="{FF2B5EF4-FFF2-40B4-BE49-F238E27FC236}">
                <a16:creationId xmlns="" xmlns:a16="http://schemas.microsoft.com/office/drawing/2014/main" id="{1E8F1206-26E1-9E44-A1A9-B061CF0EEA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643528"/>
              </p:ext>
            </p:extLst>
          </p:nvPr>
        </p:nvGraphicFramePr>
        <p:xfrm>
          <a:off x="8482275" y="4820478"/>
          <a:ext cx="3556854" cy="2037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050" name="Picture 2" descr="1-ші сыныпқа қабылдау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054" y="616226"/>
            <a:ext cx="3267075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101318"/>
            <a:ext cx="65" cy="25456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1109" rIns="0" bIns="-11109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624600783"/>
              </p:ext>
            </p:extLst>
          </p:nvPr>
        </p:nvGraphicFramePr>
        <p:xfrm>
          <a:off x="149086" y="110950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319604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24" grpId="0">
        <p:bldAsOne/>
      </p:bldGraphic>
      <p:bldGraphic spid="7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5AD0B8"/>
      </a:accent1>
      <a:accent2>
        <a:srgbClr val="47BB7E"/>
      </a:accent2>
      <a:accent3>
        <a:srgbClr val="96CD4B"/>
      </a:accent3>
      <a:accent4>
        <a:srgbClr val="61C7DD"/>
      </a:accent4>
      <a:accent5>
        <a:srgbClr val="2495CF"/>
      </a:accent5>
      <a:accent6>
        <a:srgbClr val="5A74D1"/>
      </a:accent6>
      <a:hlink>
        <a:srgbClr val="72CEBB"/>
      </a:hlink>
      <a:folHlink>
        <a:srgbClr val="98E6D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0F262FD6-3409-4039-A531-64BD4D2F99E4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dc7352e55e77714fab0739bd1a2ce12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b47b806cf7e90fe7257fa1ff83c741b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BA0466F-55BA-4B4C-B910-3BFE9417EB92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16c05727-aa75-4e4a-9b5f-8a80a1165891"/>
    <ds:schemaRef ds:uri="71af3243-3dd4-4a8d-8c0d-dd76da1f02a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7235EAC-5FEE-4CF4-B627-4AC327BD042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13075A8-A5B0-4ED9-ACD9-B97630E65A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Оформление Учебное заведение</Template>
  <TotalTime>0</TotalTime>
  <Words>275</Words>
  <Application>Microsoft Office PowerPoint</Application>
  <PresentationFormat>Широкоэкранный</PresentationFormat>
  <Paragraphs>48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Century Gothic</vt:lpstr>
      <vt:lpstr>Times New Roman</vt:lpstr>
      <vt:lpstr>Сетка</vt:lpstr>
      <vt:lpstr>1-ші сыныпқа қабылдау</vt:lpstr>
      <vt:lpstr>Приём и зачисление в 1 класс</vt:lpstr>
      <vt:lpstr>1-ші сыныпқа қабылдау  Құжаттар тізімі </vt:lpstr>
      <vt:lpstr>Приём и зачисление в 1 класс Перечень документов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2022-03-26T08:14:05Z</dcterms:created>
  <dcterms:modified xsi:type="dcterms:W3CDTF">2023-03-13T05:09:07Z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