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F9-2C97-4DFC-A3F5-67377CC48BE9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5255-6875-446E-A43A-62A6CCAD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0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F9-2C97-4DFC-A3F5-67377CC48BE9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5255-6875-446E-A43A-62A6CCAD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8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F9-2C97-4DFC-A3F5-67377CC48BE9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5255-6875-446E-A43A-62A6CCAD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9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F9-2C97-4DFC-A3F5-67377CC48BE9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5255-6875-446E-A43A-62A6CCAD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7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F9-2C97-4DFC-A3F5-67377CC48BE9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5255-6875-446E-A43A-62A6CCAD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4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F9-2C97-4DFC-A3F5-67377CC48BE9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5255-6875-446E-A43A-62A6CCAD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8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F9-2C97-4DFC-A3F5-67377CC48BE9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5255-6875-446E-A43A-62A6CCAD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2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F9-2C97-4DFC-A3F5-67377CC48BE9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5255-6875-446E-A43A-62A6CCAD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F9-2C97-4DFC-A3F5-67377CC48BE9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5255-6875-446E-A43A-62A6CCAD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3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F9-2C97-4DFC-A3F5-67377CC48BE9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5255-6875-446E-A43A-62A6CCAD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4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F9-2C97-4DFC-A3F5-67377CC48BE9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5255-6875-446E-A43A-62A6CCAD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4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9F7F9-2C97-4DFC-A3F5-67377CC48BE9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05255-6875-446E-A43A-62A6CCAD8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322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12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9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992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001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421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98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62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6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14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1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5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94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56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2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18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47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87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790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Насирбек</dc:creator>
  <cp:lastModifiedBy>Насирбек</cp:lastModifiedBy>
  <cp:revision>2</cp:revision>
  <dcterms:created xsi:type="dcterms:W3CDTF">2018-10-12T13:03:42Z</dcterms:created>
  <dcterms:modified xsi:type="dcterms:W3CDTF">2018-10-12T13:26:01Z</dcterms:modified>
</cp:coreProperties>
</file>