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iseitova22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iseitova22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(87213447552)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hlinkClick r:id="rId2"/>
              </a:rPr>
              <a:t>baiseitova22@mail.ru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04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.04.2023 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404664"/>
            <a:ext cx="669674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(87213447552) эл.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baiseitova22@mail.ru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биологии – 2 часа 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географии – 12 часов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часов 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обучения)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естестовознании – 2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часа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казахского языка и литературы – 14 часа (На время декретного отпуска)  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художественного труда – 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часов (смешанное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начального класса –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часа 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казахский язык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04664"/>
            <a:ext cx="8496944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35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a7bed236-1d13-4aa5-8efc-8847e29dae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63" b="24207"/>
          <a:stretch/>
        </p:blipFill>
        <p:spPr bwMode="auto">
          <a:xfrm>
            <a:off x="286603" y="1047088"/>
            <a:ext cx="8857397" cy="36514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46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590</TotalTime>
  <Words>546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KOMP 2022</cp:lastModifiedBy>
  <cp:revision>28</cp:revision>
  <dcterms:created xsi:type="dcterms:W3CDTF">2022-08-09T17:41:12Z</dcterms:created>
  <dcterms:modified xsi:type="dcterms:W3CDTF">2023-03-27T13:25:46Z</dcterms:modified>
</cp:coreProperties>
</file>