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04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.04.2023 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биологии – 2 часа 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28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14 часа (На время декретного отпуска)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класса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4664"/>
            <a:ext cx="8496944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286603" y="1047088"/>
            <a:ext cx="8857397" cy="36514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590</TotalTime>
  <Words>546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KOMP 2022</cp:lastModifiedBy>
  <cp:revision>28</cp:revision>
  <dcterms:created xsi:type="dcterms:W3CDTF">2022-08-09T17:41:12Z</dcterms:created>
  <dcterms:modified xsi:type="dcterms:W3CDTF">2023-03-27T13:25:46Z</dcterms:modified>
</cp:coreProperties>
</file>