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(87213447552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baiseitova22@mail.ru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мектебі"27.03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04.04.2023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404663"/>
            <a:ext cx="669674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аударыңыз: жұмыс байқауы</a:t>
            </a:r>
            <a:r>
              <a:rPr lang="kk-KZ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(87213447552) эл.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baiseitova22@mail.ru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1 ставка 16 сағатқа сәйкес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Биология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пәнінің мұғалімі - 2 сағат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(орыс тілінде)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География мұғалімі - 12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сағат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(орыс тілінде)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Ағылшын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тілі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мұғалімі - 28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сағат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(орыс тілінде)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Жаратылыстану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пәнінің мұғалімі - 2 сағат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(орыс тілінде)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Қазақ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тілі мен әдебиеті пәнінің мұғалімі - 14 сағат (декреттік демалыс уақытында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Көркем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еңбек мұғалімі - 20 сағат (аралас оқыту тілі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Бастауыш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сынып мұғалімі - 5 сағат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(қазақ тілінде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оқыту)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624</TotalTime>
  <Words>811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36</cp:revision>
  <dcterms:created xsi:type="dcterms:W3CDTF">2022-08-09T17:41:12Z</dcterms:created>
  <dcterms:modified xsi:type="dcterms:W3CDTF">2023-03-27T13:25:31Z</dcterms:modified>
</cp:coreProperties>
</file>