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2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5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6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3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4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9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136" y="2398143"/>
            <a:ext cx="2243224" cy="3749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0900" y="2429263"/>
            <a:ext cx="2243224" cy="3749784"/>
          </a:xfrm>
          <a:prstGeom prst="rect">
            <a:avLst/>
          </a:prstGeom>
        </p:spPr>
      </p:pic>
      <p:sp>
        <p:nvSpPr>
          <p:cNvPr id="7" name="Rectangle 1">
            <a:extLst/>
          </p:cNvPr>
          <p:cNvSpPr>
            <a:spLocks noChangeArrowheads="1"/>
          </p:cNvSpPr>
          <p:nvPr/>
        </p:nvSpPr>
        <p:spPr bwMode="auto">
          <a:xfrm>
            <a:off x="2174788" y="596269"/>
            <a:ext cx="9770075" cy="27699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ЗАНЯТИЙ ШАХМАТАМИ СОДЕЙСТВОВАТЬ РАЗВИТИЮ ИНТЕЛЛЕКТУАЛЬНЫХ И УМСТВЕННЫХ СПОСОБНОСТЕЙ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>
            <a:extLst/>
          </p:cNvPr>
          <p:cNvSpPr/>
          <p:nvPr/>
        </p:nvSpPr>
        <p:spPr>
          <a:xfrm>
            <a:off x="432792" y="486453"/>
            <a:ext cx="1625090" cy="522288"/>
          </a:xfrm>
          <a:prstGeom prst="roundRect">
            <a:avLst/>
          </a:prstGeom>
          <a:solidFill>
            <a:srgbClr val="00A4F0"/>
          </a:solidFill>
          <a:ln>
            <a:solidFill>
              <a:srgbClr val="00A4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>
            <a:extLst/>
          </p:cNvPr>
          <p:cNvSpPr>
            <a:spLocks noChangeArrowheads="1"/>
          </p:cNvSpPr>
          <p:nvPr/>
        </p:nvSpPr>
        <p:spPr bwMode="auto">
          <a:xfrm>
            <a:off x="477041" y="7613187"/>
            <a:ext cx="8707438" cy="30777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endParaRPr lang="ru-RU" sz="1400" dirty="0"/>
          </a:p>
        </p:txBody>
      </p:sp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432792" y="1104817"/>
            <a:ext cx="1633451" cy="1072831"/>
          </a:xfrm>
          <a:prstGeom prst="roundRect">
            <a:avLst/>
          </a:prstGeom>
          <a:solidFill>
            <a:srgbClr val="00A4F0"/>
          </a:solidFill>
          <a:ln>
            <a:solidFill>
              <a:srgbClr val="00A4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19103" y="3799921"/>
            <a:ext cx="135075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ЧЕЛЛЕНДЖ</a:t>
            </a:r>
          </a:p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ИГРА</a:t>
            </a:r>
          </a:p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ШАХМАТЫ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/>
          </p:cNvPr>
          <p:cNvSpPr/>
          <p:nvPr/>
        </p:nvSpPr>
        <p:spPr>
          <a:xfrm>
            <a:off x="344041" y="2398143"/>
            <a:ext cx="2782560" cy="59780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Организаторы проведения Челленджа: </a:t>
            </a:r>
          </a:p>
          <a:p>
            <a:pPr algn="just">
              <a:defRPr/>
            </a:pPr>
            <a:r>
              <a:rPr lang="ru-RU" alt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образования</a:t>
            </a:r>
          </a:p>
          <a:p>
            <a:pPr algn="just">
              <a:defRPr/>
            </a:pPr>
            <a:r>
              <a:rPr lang="ru-RU" alt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МИО, МП РК 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>
            <a:extLst/>
          </p:cNvPr>
          <p:cNvSpPr/>
          <p:nvPr/>
        </p:nvSpPr>
        <p:spPr>
          <a:xfrm>
            <a:off x="327821" y="3065525"/>
            <a:ext cx="2909649" cy="6855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kk-KZ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ЧЕЛЛЕНДЖА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педагоги организаций общего среднего, дополнительного, технического и профессионального образования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9">
            <a:extLst/>
          </p:cNvPr>
          <p:cNvSpPr/>
          <p:nvPr/>
        </p:nvSpPr>
        <p:spPr>
          <a:xfrm>
            <a:off x="477041" y="4169253"/>
            <a:ext cx="2000497" cy="4048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340756" y="3858914"/>
            <a:ext cx="2896714" cy="1563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000" b="1" dirty="0" smtClean="0">
                <a:latin typeface="Arial" panose="020B0604020202020204" pitchFamily="34" charset="0"/>
              </a:rPr>
              <a:t>УСЛОВИЯ ИГРЫ: </a:t>
            </a:r>
            <a:r>
              <a:rPr lang="ru-RU" sz="1100" dirty="0">
                <a:latin typeface="Arial" panose="020B0604020202020204" pitchFamily="34" charset="0"/>
              </a:rPr>
              <a:t>и</a:t>
            </a:r>
            <a:r>
              <a:rPr lang="ru-RU" sz="1100" dirty="0" smtClean="0">
                <a:latin typeface="Arial" panose="020B0604020202020204" pitchFamily="34" charset="0"/>
              </a:rPr>
              <a:t>гра </a:t>
            </a:r>
            <a:r>
              <a:rPr lang="ru-RU" sz="1100" dirty="0">
                <a:latin typeface="Arial" panose="020B0604020202020204" pitchFamily="34" charset="0"/>
              </a:rPr>
              <a:t>проходит по всем правилам ФИДЕ. Битва между двумя командами: первая - обучающиеся, вторая - педагоги. Игра проходит по контролю времени рапид. Участникам даётся при победе 2 очка, при проигрыше – 0 очко, ничья -  1 очко. По результатам каждой доски выявляется команда </a:t>
            </a:r>
            <a:r>
              <a:rPr lang="ru-RU" sz="1100" dirty="0" smtClean="0">
                <a:latin typeface="Arial" panose="020B0604020202020204" pitchFamily="34" charset="0"/>
              </a:rPr>
              <a:t>победителей 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17" name="Скругленный прямоугольник 16">
            <a:extLst/>
          </p:cNvPr>
          <p:cNvSpPr/>
          <p:nvPr/>
        </p:nvSpPr>
        <p:spPr>
          <a:xfrm>
            <a:off x="288792" y="5506818"/>
            <a:ext cx="2948677" cy="901664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ПРОВЕДЕНИЯ: 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общего среднего, дополнительного, технического и профессионального образования всех населенных пунктов республики.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74652" y="2445132"/>
            <a:ext cx="2841185" cy="4651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06" tIns="53340" rIns="53340" bIns="53340" numCol="1" spcCol="1270" anchor="ctr" anchorCtr="0">
            <a:noAutofit/>
          </a:bodyPr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проведения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апреля 2023 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4652" y="3220163"/>
            <a:ext cx="3263121" cy="7027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234" tIns="53340" rIns="53340" bIns="53340" numCol="1" spcCol="1270" anchor="ctr" anchorCtr="0">
            <a:noAutofit/>
          </a:bodyPr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Челленджа: 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12.00 часов </a:t>
            </a:r>
            <a:r>
              <a:rPr lang="x-non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(одновременно</a:t>
            </a: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всех </a:t>
            </a:r>
            <a:r>
              <a:rPr lang="x-non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регионах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каждой организации образования</a:t>
            </a:r>
            <a:r>
              <a:rPr lang="x-non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74652" y="4169253"/>
            <a:ext cx="3263121" cy="6734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3407" tIns="45720" rIns="45720" bIns="45720" numCol="1" spcCol="1270" anchor="ctr" anchorCtr="0">
            <a:noAutofit/>
          </a:bodyPr>
          <a:lstStyle/>
          <a:p>
            <a:pPr lvl="0" algn="just"/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Каждая организация образования самостоятельно определяет одежду участников Челленджа </a:t>
            </a:r>
            <a:endParaRPr lang="ru-RU" sz="1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10">
            <a:extLst/>
          </p:cNvPr>
          <p:cNvSpPr/>
          <p:nvPr/>
        </p:nvSpPr>
        <p:spPr>
          <a:xfrm>
            <a:off x="9221171" y="5270106"/>
            <a:ext cx="2657791" cy="90894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defRPr/>
            </a:pP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освещение </a:t>
            </a:r>
            <a:r>
              <a:rPr lang="kk-KZ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Челленджа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предполагает позитивное освещение в средствах массовой информации и в социальных 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сетях</a:t>
            </a:r>
            <a:endParaRPr lang="ru-RU" alt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>
            <a:extLst/>
          </p:cNvPr>
          <p:cNvSpPr/>
          <p:nvPr/>
        </p:nvSpPr>
        <p:spPr>
          <a:xfrm>
            <a:off x="2174788" y="1112010"/>
            <a:ext cx="9745361" cy="106563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>
            <a:extLst/>
          </p:cNvPr>
          <p:cNvSpPr/>
          <p:nvPr/>
        </p:nvSpPr>
        <p:spPr>
          <a:xfrm>
            <a:off x="2174789" y="488416"/>
            <a:ext cx="9745361" cy="52228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3617" y="6382756"/>
            <a:ext cx="5974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ХЭШТЕГ ДЛЯ ИНСТАГРАМА</a:t>
            </a:r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#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ШАХМАТЧЕЛЛЕНДЖ</a:t>
            </a:r>
            <a:r>
              <a:rPr lang="kk-KZ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06595" y="1112877"/>
            <a:ext cx="9531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ОБРАЗОВАТЕЛЬНАЯ: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КРУГОЗОРА, АКТИВИЗАЦИЯ МЫСЛИТЕЛЬНОЙ ДЕЯТЕЛЬНОСТИ, РАЗВИТИЕ  ЛОГИЧЕСКОГО МЫШЛЕНИЯ, ПАМЯТИ, НАБЛЮДАТЕЛЬНОСТИ 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ВНИМАНИЯ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ВОСПИТАТЕЛЬНАЯ: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ВЫРАБОТАТЬ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 РЕБЕНКА НАСТОЙЧИВОСТЬ, ВЫДЕРЖКУ, ВОЛЮ, СПОКОЙСТВИЕ, УВЕРЕННОСТЬ В СВОИХ СИЛАХ И СТОЙКИЙ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84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203</Words>
  <Application>Microsoft Office PowerPoint</Application>
  <PresentationFormat>Широкоэкранный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ИЦ</dc:creator>
  <cp:lastModifiedBy>Сейтов Аман Бактибаевич</cp:lastModifiedBy>
  <cp:revision>25</cp:revision>
  <dcterms:created xsi:type="dcterms:W3CDTF">2023-03-31T08:57:33Z</dcterms:created>
  <dcterms:modified xsi:type="dcterms:W3CDTF">2023-04-05T08:14:01Z</dcterms:modified>
</cp:coreProperties>
</file>