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4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24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7AAD1-2E6B-441A-AD27-AD8FCBA47341}" type="datetimeFigureOut">
              <a:rPr lang="ru-RU" smtClean="0"/>
              <a:t>05.04.2023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F38C6-4289-4B8F-9CB2-E436A12A67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0723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7AAD1-2E6B-441A-AD27-AD8FCBA47341}" type="datetimeFigureOut">
              <a:rPr lang="ru-RU" smtClean="0"/>
              <a:t>05.04.2023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F38C6-4289-4B8F-9CB2-E436A12A67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924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7AAD1-2E6B-441A-AD27-AD8FCBA47341}" type="datetimeFigureOut">
              <a:rPr lang="ru-RU" smtClean="0"/>
              <a:t>05.04.2023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F38C6-4289-4B8F-9CB2-E436A12A67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4902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7AAD1-2E6B-441A-AD27-AD8FCBA47341}" type="datetimeFigureOut">
              <a:rPr lang="ru-RU" smtClean="0"/>
              <a:t>05.04.2023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F38C6-4289-4B8F-9CB2-E436A12A67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3401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7AAD1-2E6B-441A-AD27-AD8FCBA47341}" type="datetimeFigureOut">
              <a:rPr lang="ru-RU" smtClean="0"/>
              <a:t>05.04.2023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F38C6-4289-4B8F-9CB2-E436A12A67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2354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7AAD1-2E6B-441A-AD27-AD8FCBA47341}" type="datetimeFigureOut">
              <a:rPr lang="ru-RU" smtClean="0"/>
              <a:t>05.04.2023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F38C6-4289-4B8F-9CB2-E436A12A67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584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7AAD1-2E6B-441A-AD27-AD8FCBA47341}" type="datetimeFigureOut">
              <a:rPr lang="ru-RU" smtClean="0"/>
              <a:t>05.04.2023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F38C6-4289-4B8F-9CB2-E436A12A67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1356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7AAD1-2E6B-441A-AD27-AD8FCBA47341}" type="datetimeFigureOut">
              <a:rPr lang="ru-RU" smtClean="0"/>
              <a:t>05.04.2023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F38C6-4289-4B8F-9CB2-E436A12A67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3266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7AAD1-2E6B-441A-AD27-AD8FCBA47341}" type="datetimeFigureOut">
              <a:rPr lang="ru-RU" smtClean="0"/>
              <a:t>05.04.2023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F38C6-4289-4B8F-9CB2-E436A12A67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8991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7AAD1-2E6B-441A-AD27-AD8FCBA47341}" type="datetimeFigureOut">
              <a:rPr lang="ru-RU" smtClean="0"/>
              <a:t>05.04.2023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F38C6-4289-4B8F-9CB2-E436A12A67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2738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7AAD1-2E6B-441A-AD27-AD8FCBA47341}" type="datetimeFigureOut">
              <a:rPr lang="ru-RU" smtClean="0"/>
              <a:t>05.04.2023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F38C6-4289-4B8F-9CB2-E436A12A67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9748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7AAD1-2E6B-441A-AD27-AD8FCBA47341}" type="datetimeFigureOut">
              <a:rPr lang="ru-RU" smtClean="0"/>
              <a:t>05.04.2023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F38C6-4289-4B8F-9CB2-E436A12A67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6190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9136" y="2398143"/>
            <a:ext cx="2243224" cy="374978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320900" y="2429263"/>
            <a:ext cx="2243224" cy="3749784"/>
          </a:xfrm>
          <a:prstGeom prst="rect">
            <a:avLst/>
          </a:prstGeom>
        </p:spPr>
      </p:pic>
      <p:sp>
        <p:nvSpPr>
          <p:cNvPr id="7" name="Rectangle 1">
            <a:extLst/>
          </p:cNvPr>
          <p:cNvSpPr>
            <a:spLocks noChangeArrowheads="1"/>
          </p:cNvSpPr>
          <p:nvPr/>
        </p:nvSpPr>
        <p:spPr bwMode="auto">
          <a:xfrm>
            <a:off x="2174788" y="596269"/>
            <a:ext cx="9770075" cy="276999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just">
              <a:defRPr/>
            </a:pP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ПОСРЕДСТВОМ ЗАНЯТИЙ ШАХМАТАМИ СОДЕЙСТВОВАТЬ РАЗВИТИЮ ИНТЕЛЛЕКТУАЛЬНЫХ И УМСТВЕННЫХ СПОСОБНОСТЕЙ</a:t>
            </a:r>
            <a:endParaRPr lang="ru-RU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>
            <a:extLst/>
          </p:cNvPr>
          <p:cNvSpPr/>
          <p:nvPr/>
        </p:nvSpPr>
        <p:spPr>
          <a:xfrm>
            <a:off x="432792" y="486453"/>
            <a:ext cx="1625090" cy="522288"/>
          </a:xfrm>
          <a:prstGeom prst="roundRect">
            <a:avLst/>
          </a:prstGeom>
          <a:solidFill>
            <a:srgbClr val="00A4F0"/>
          </a:solidFill>
          <a:ln>
            <a:solidFill>
              <a:srgbClr val="00A4F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kk-KZ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Цель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1">
            <a:extLst/>
          </p:cNvPr>
          <p:cNvSpPr>
            <a:spLocks noChangeArrowheads="1"/>
          </p:cNvSpPr>
          <p:nvPr/>
        </p:nvSpPr>
        <p:spPr bwMode="auto">
          <a:xfrm>
            <a:off x="477041" y="7613187"/>
            <a:ext cx="8707438" cy="307777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just">
              <a:defRPr/>
            </a:pPr>
            <a:endParaRPr lang="ru-RU" sz="1400" dirty="0"/>
          </a:p>
        </p:txBody>
      </p:sp>
      <p:sp>
        <p:nvSpPr>
          <p:cNvPr id="10" name="Скругленный прямоугольник 9">
            <a:extLst/>
          </p:cNvPr>
          <p:cNvSpPr/>
          <p:nvPr/>
        </p:nvSpPr>
        <p:spPr>
          <a:xfrm>
            <a:off x="432792" y="1104817"/>
            <a:ext cx="1633451" cy="1072831"/>
          </a:xfrm>
          <a:prstGeom prst="roundRect">
            <a:avLst/>
          </a:prstGeom>
          <a:solidFill>
            <a:srgbClr val="00A4F0"/>
          </a:solidFill>
          <a:ln>
            <a:solidFill>
              <a:srgbClr val="00A4F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kk-KZ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Задачи</a:t>
            </a:r>
            <a:endParaRPr lang="ru-RU" dirty="0">
              <a:solidFill>
                <a:srgbClr val="2B04A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519103" y="3799921"/>
            <a:ext cx="1350754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ЧЕЛЛЕНДЖ</a:t>
            </a:r>
          </a:p>
          <a:p>
            <a:pPr algn="ctr"/>
            <a:r>
              <a:rPr lang="kk-KZ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ИГРА</a:t>
            </a:r>
          </a:p>
          <a:p>
            <a:pPr algn="ctr"/>
            <a:r>
              <a:rPr lang="kk-KZ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 ШАХМАТЫ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Скругленный прямоугольник 12">
            <a:extLst/>
          </p:cNvPr>
          <p:cNvSpPr/>
          <p:nvPr/>
        </p:nvSpPr>
        <p:spPr>
          <a:xfrm>
            <a:off x="344041" y="2398143"/>
            <a:ext cx="2782560" cy="597805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defRPr/>
            </a:pPr>
            <a:r>
              <a:rPr lang="ru-RU" sz="1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Организаторы проведения Челленджа: </a:t>
            </a:r>
          </a:p>
          <a:p>
            <a:pPr algn="just">
              <a:defRPr/>
            </a:pPr>
            <a:r>
              <a:rPr lang="ru-RU" alt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Организации образования</a:t>
            </a:r>
          </a:p>
          <a:p>
            <a:pPr algn="just">
              <a:defRPr/>
            </a:pPr>
            <a:r>
              <a:rPr lang="ru-RU" alt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МИО, МП РК </a:t>
            </a:r>
            <a:endParaRPr lang="en-US" alt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Скругленный прямоугольник 13">
            <a:extLst/>
          </p:cNvPr>
          <p:cNvSpPr/>
          <p:nvPr/>
        </p:nvSpPr>
        <p:spPr>
          <a:xfrm>
            <a:off x="327821" y="3065525"/>
            <a:ext cx="2909649" cy="685515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defRPr/>
            </a:pPr>
            <a:r>
              <a:rPr lang="ru-RU" sz="1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УЧАСТНИКИ </a:t>
            </a:r>
            <a:r>
              <a:rPr lang="kk-KZ" sz="1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ЧЕЛЛЕНДЖА</a:t>
            </a:r>
            <a:r>
              <a:rPr lang="ru-RU" sz="1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обучающиеся</a:t>
            </a:r>
            <a:r>
              <a:rPr lang="ru-RU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педагоги организаций общего среднего, дополнительного, технического и профессионального образования</a:t>
            </a:r>
            <a:endParaRPr lang="ru-RU" sz="11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Скругленный прямоугольник 19">
            <a:extLst/>
          </p:cNvPr>
          <p:cNvSpPr/>
          <p:nvPr/>
        </p:nvSpPr>
        <p:spPr>
          <a:xfrm>
            <a:off x="477041" y="4169253"/>
            <a:ext cx="2000497" cy="404813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ru-RU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>
            <a:extLst/>
          </p:cNvPr>
          <p:cNvSpPr/>
          <p:nvPr/>
        </p:nvSpPr>
        <p:spPr>
          <a:xfrm>
            <a:off x="340756" y="3858914"/>
            <a:ext cx="2896714" cy="15638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cs typeface="Arial" panose="020B0604020202020204" pitchFamily="34" charset="0"/>
              </a:defRPr>
            </a:lvl9pPr>
          </a:lstStyle>
          <a:p>
            <a:pPr algn="just">
              <a:defRPr/>
            </a:pPr>
            <a:r>
              <a:rPr lang="ru-RU" sz="1000" b="1" dirty="0" smtClean="0">
                <a:latin typeface="Arial" panose="020B0604020202020204" pitchFamily="34" charset="0"/>
              </a:rPr>
              <a:t>УСЛОВИЯ ИГРЫ: </a:t>
            </a:r>
            <a:r>
              <a:rPr lang="ru-RU" sz="1100" dirty="0">
                <a:latin typeface="Arial" panose="020B0604020202020204" pitchFamily="34" charset="0"/>
              </a:rPr>
              <a:t>и</a:t>
            </a:r>
            <a:r>
              <a:rPr lang="ru-RU" sz="1100" dirty="0" smtClean="0">
                <a:latin typeface="Arial" panose="020B0604020202020204" pitchFamily="34" charset="0"/>
              </a:rPr>
              <a:t>гра </a:t>
            </a:r>
            <a:r>
              <a:rPr lang="ru-RU" sz="1100" dirty="0">
                <a:latin typeface="Arial" panose="020B0604020202020204" pitchFamily="34" charset="0"/>
              </a:rPr>
              <a:t>проходит по всем правилам ФИДЕ. Битва между двумя командами: первая - обучающиеся, вторая - педагоги. Игра проходит по контролю времени рапид. Участникам даётся при победе 2 очка, при проигрыше – 0 очко, ничья -  1 очко. По результатам каждой доски выявляется команда </a:t>
            </a:r>
            <a:r>
              <a:rPr lang="ru-RU" sz="1100" dirty="0" smtClean="0">
                <a:latin typeface="Arial" panose="020B0604020202020204" pitchFamily="34" charset="0"/>
              </a:rPr>
              <a:t>победителей </a:t>
            </a:r>
            <a:endParaRPr lang="ru-RU" altLang="ru-RU" sz="1100" dirty="0">
              <a:latin typeface="Arial" panose="020B0604020202020204" pitchFamily="34" charset="0"/>
            </a:endParaRPr>
          </a:p>
        </p:txBody>
      </p:sp>
      <p:sp>
        <p:nvSpPr>
          <p:cNvPr id="17" name="Скругленный прямоугольник 16">
            <a:extLst/>
          </p:cNvPr>
          <p:cNvSpPr/>
          <p:nvPr/>
        </p:nvSpPr>
        <p:spPr>
          <a:xfrm>
            <a:off x="288792" y="5506818"/>
            <a:ext cx="2948677" cy="901664"/>
          </a:xfrm>
          <a:prstGeom prst="roundRect">
            <a:avLst/>
          </a:prstGeom>
          <a:noFill/>
          <a:ln>
            <a:noFill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ru-RU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МЕСТО ПРОВЕДЕНИЯ: </a:t>
            </a:r>
            <a:r>
              <a:rPr lang="ru-RU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организации общего среднего, дополнительного, технического и профессионального образования всех населенных пунктов республики.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574652" y="2445132"/>
            <a:ext cx="2841185" cy="46514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46706" tIns="53340" rIns="53340" bIns="53340" numCol="1" spcCol="1270" anchor="ctr" anchorCtr="0">
            <a:noAutofit/>
          </a:bodyPr>
          <a:lstStyle/>
          <a:p>
            <a:pPr lvl="0" algn="just">
              <a:lnSpc>
                <a:spcPct val="100000"/>
              </a:lnSpc>
              <a:spcAft>
                <a:spcPts val="0"/>
              </a:spcAft>
            </a:pPr>
            <a:r>
              <a:rPr lang="ru-RU" altLang="ru-RU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Дата проведения</a:t>
            </a:r>
            <a:r>
              <a:rPr lang="ru-RU" alt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lvl="0" algn="just">
              <a:lnSpc>
                <a:spcPct val="100000"/>
              </a:lnSpc>
              <a:spcAft>
                <a:spcPts val="0"/>
              </a:spcAft>
            </a:pPr>
            <a:r>
              <a:rPr lang="ru-RU" alt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 апреля 2023 </a:t>
            </a:r>
            <a:r>
              <a:rPr lang="ru-RU" alt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года</a:t>
            </a:r>
            <a:endParaRPr lang="ru-RU" sz="12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574652" y="3220163"/>
            <a:ext cx="3263121" cy="70272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46234" tIns="53340" rIns="53340" bIns="53340" numCol="1" spcCol="1270" anchor="ctr" anchorCtr="0">
            <a:noAutofit/>
          </a:bodyPr>
          <a:lstStyle/>
          <a:p>
            <a:pPr lvl="0" algn="just">
              <a:lnSpc>
                <a:spcPct val="100000"/>
              </a:lnSpc>
              <a:spcAft>
                <a:spcPts val="0"/>
              </a:spcAft>
            </a:pPr>
            <a:r>
              <a:rPr lang="ru-RU" altLang="ru-RU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Начало Челленджа: </a:t>
            </a:r>
          </a:p>
          <a:p>
            <a:pPr lvl="0" algn="just">
              <a:lnSpc>
                <a:spcPct val="100000"/>
              </a:lnSpc>
              <a:spcAft>
                <a:spcPts val="0"/>
              </a:spcAft>
            </a:pPr>
            <a:r>
              <a:rPr lang="ru-RU" alt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12.00 часов </a:t>
            </a:r>
            <a:r>
              <a:rPr lang="x-none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(одновременно</a:t>
            </a:r>
            <a:endParaRPr lang="ru-RU" sz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00000"/>
              </a:lnSpc>
              <a:spcAft>
                <a:spcPts val="0"/>
              </a:spcAft>
            </a:pP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x-none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 всех </a:t>
            </a:r>
            <a:r>
              <a:rPr lang="x-none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регионах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в каждой организации образования</a:t>
            </a:r>
            <a:r>
              <a:rPr lang="x-none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2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574652" y="4169253"/>
            <a:ext cx="3263121" cy="673411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43407" tIns="45720" rIns="45720" bIns="45720" numCol="1" spcCol="1270" anchor="ctr" anchorCtr="0">
            <a:noAutofit/>
          </a:bodyPr>
          <a:lstStyle/>
          <a:p>
            <a:pPr lvl="0" algn="just"/>
            <a:r>
              <a:rPr lang="ru-RU" alt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Каждая организация образования самостоятельно определяет одежду участников Челленджа </a:t>
            </a:r>
            <a:endParaRPr lang="ru-RU" sz="120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Скругленный прямоугольник 10">
            <a:extLst/>
          </p:cNvPr>
          <p:cNvSpPr/>
          <p:nvPr/>
        </p:nvSpPr>
        <p:spPr>
          <a:xfrm>
            <a:off x="9221171" y="5270106"/>
            <a:ext cx="2657791" cy="908941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lnSpc>
                <a:spcPct val="115000"/>
              </a:lnSpc>
              <a:defRPr/>
            </a:pPr>
            <a:r>
              <a:rPr lang="ru-RU" alt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Информационное освещение </a:t>
            </a:r>
            <a:r>
              <a:rPr lang="kk-KZ" alt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Челленджа</a:t>
            </a:r>
            <a:r>
              <a:rPr lang="ru-RU" alt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предполагает позитивное освещение в средствах массовой информации и в социальных </a:t>
            </a:r>
            <a:r>
              <a:rPr lang="ru-RU" alt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сетях</a:t>
            </a:r>
            <a:endParaRPr lang="ru-RU" altLang="ru-RU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Скругленный прямоугольник 27">
            <a:extLst/>
          </p:cNvPr>
          <p:cNvSpPr/>
          <p:nvPr/>
        </p:nvSpPr>
        <p:spPr>
          <a:xfrm>
            <a:off x="2174788" y="1112010"/>
            <a:ext cx="9745361" cy="1065638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2B04A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Скругленный прямоугольник 28">
            <a:extLst/>
          </p:cNvPr>
          <p:cNvSpPr/>
          <p:nvPr/>
        </p:nvSpPr>
        <p:spPr>
          <a:xfrm>
            <a:off x="2174789" y="488416"/>
            <a:ext cx="9745361" cy="522288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2B04A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113617" y="6382756"/>
            <a:ext cx="597474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1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ХЭШТЕГ ДЛЯ ИНСТАГРАМА</a:t>
            </a:r>
            <a:r>
              <a:rPr lang="en-US" sz="1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#</a:t>
            </a:r>
            <a:r>
              <a:rPr lang="ru-RU" sz="1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ШАХМАТЧЕЛЛЕНДЖ</a:t>
            </a:r>
            <a:r>
              <a:rPr lang="kk-KZ" sz="1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306595" y="1112877"/>
            <a:ext cx="953117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ОБРАЗОВАТЕЛЬНАЯ: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РАСШИРЕНИЕ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КРУГОЗОРА, АКТИВИЗАЦИЯ МЫСЛИТЕЛЬНОЙ ДЕЯТЕЛЬНОСТИ, РАЗВИТИЕ  ЛОГИЧЕСКОГО МЫШЛЕНИЯ, ПАМЯТИ, НАБЛЮДАТЕЛЬНОСТИ И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ВНИМАНИЯ</a:t>
            </a: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ru-RU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ВОСПИТАТЕЛЬНАЯ: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ВЫРАБОТАТЬ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У РЕБЕНКА НАСТОЙЧИВОСТЬ, ВЫДЕРЖКУ, ВОЛЮ, СПОКОЙСТВИЕ, УВЕРЕННОСТЬ В СВОИХ СИЛАХ И СТОЙКИЙ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ХАРАКТЕР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408450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203</Words>
  <Application>Microsoft Office PowerPoint</Application>
  <PresentationFormat>Широкоэкранный</PresentationFormat>
  <Paragraphs>23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ИЦ</dc:creator>
  <cp:lastModifiedBy>Сейтов Аман Бактибаевич</cp:lastModifiedBy>
  <cp:revision>25</cp:revision>
  <dcterms:created xsi:type="dcterms:W3CDTF">2023-03-31T08:57:33Z</dcterms:created>
  <dcterms:modified xsi:type="dcterms:W3CDTF">2023-04-05T08:14:01Z</dcterms:modified>
</cp:coreProperties>
</file>