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94660"/>
  </p:normalViewPr>
  <p:slideViewPr>
    <p:cSldViewPr snapToGrid="0">
      <p:cViewPr varScale="1">
        <p:scale>
          <a:sx n="84" d="100"/>
          <a:sy n="84" d="100"/>
        </p:scale>
        <p:origin x="-60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72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2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90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40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354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8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35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26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991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73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74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7AAD1-2E6B-441A-AD27-AD8FCBA47341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F38C6-4289-4B8F-9CB2-E436A12A67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190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136" y="2398143"/>
            <a:ext cx="2243224" cy="374978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20900" y="2429263"/>
            <a:ext cx="2243224" cy="3749784"/>
          </a:xfrm>
          <a:prstGeom prst="rect">
            <a:avLst/>
          </a:prstGeom>
        </p:spPr>
      </p:pic>
      <p:sp>
        <p:nvSpPr>
          <p:cNvPr id="7" name="Rectangle 1">
            <a:extLst/>
          </p:cNvPr>
          <p:cNvSpPr>
            <a:spLocks noChangeArrowheads="1"/>
          </p:cNvSpPr>
          <p:nvPr/>
        </p:nvSpPr>
        <p:spPr bwMode="auto">
          <a:xfrm>
            <a:off x="2174788" y="596269"/>
            <a:ext cx="9770075" cy="276999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just">
              <a:defRPr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ШАХМАТ САБАҚТАРЫ АРҚЫЛЫ ИНТЕЛЛЕКТУАЛДЫ ЖӘНЕ АҚЫЛ ОЙ ҚАБІЛЕТТЕРІН ДАМЫТУҒА ЫҚПАЛ ЕТУ</a:t>
            </a: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>
            <a:extLst/>
          </p:cNvPr>
          <p:cNvSpPr/>
          <p:nvPr/>
        </p:nvSpPr>
        <p:spPr>
          <a:xfrm>
            <a:off x="432792" y="486453"/>
            <a:ext cx="1625090" cy="522288"/>
          </a:xfrm>
          <a:prstGeom prst="roundRect">
            <a:avLst/>
          </a:prstGeom>
          <a:solidFill>
            <a:srgbClr val="00A4F0"/>
          </a:solidFill>
          <a:ln>
            <a:solidFill>
              <a:srgbClr val="00A4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1">
            <a:extLst/>
          </p:cNvPr>
          <p:cNvSpPr>
            <a:spLocks noChangeArrowheads="1"/>
          </p:cNvSpPr>
          <p:nvPr/>
        </p:nvSpPr>
        <p:spPr bwMode="auto">
          <a:xfrm>
            <a:off x="477041" y="7613187"/>
            <a:ext cx="8707438" cy="307777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just">
              <a:defRPr/>
            </a:pPr>
            <a:endParaRPr lang="ru-RU" sz="1400" dirty="0"/>
          </a:p>
        </p:txBody>
      </p:sp>
      <p:sp>
        <p:nvSpPr>
          <p:cNvPr id="10" name="Скругленный прямоугольник 9">
            <a:extLst/>
          </p:cNvPr>
          <p:cNvSpPr/>
          <p:nvPr/>
        </p:nvSpPr>
        <p:spPr>
          <a:xfrm>
            <a:off x="432792" y="1104817"/>
            <a:ext cx="1633451" cy="1072831"/>
          </a:xfrm>
          <a:prstGeom prst="roundRect">
            <a:avLst/>
          </a:prstGeom>
          <a:solidFill>
            <a:srgbClr val="00A4F0"/>
          </a:solidFill>
          <a:ln>
            <a:solidFill>
              <a:srgbClr val="00A4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ІНДЕТІ</a:t>
            </a:r>
            <a:endParaRPr lang="ru-RU" dirty="0">
              <a:solidFill>
                <a:srgbClr val="2B04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25474" y="3868317"/>
            <a:ext cx="17286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ШАХМАТ ОЙНАУ </a:t>
            </a:r>
          </a:p>
          <a:p>
            <a:pPr algn="ctr"/>
            <a:r>
              <a:rPr lang="kk-K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ЧЕЛЛЕНДЖІ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>
            <a:extLst/>
          </p:cNvPr>
          <p:cNvSpPr/>
          <p:nvPr/>
        </p:nvSpPr>
        <p:spPr>
          <a:xfrm>
            <a:off x="344041" y="2398143"/>
            <a:ext cx="2782560" cy="59780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1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Челлендж</a:t>
            </a:r>
            <a:r>
              <a:rPr lang="ru-RU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ұымдастырушылары</a:t>
            </a:r>
            <a:r>
              <a:rPr lang="ru-RU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1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ru-RU" alt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ҚР ОАМ,  АҚДМ, </a:t>
            </a:r>
            <a:r>
              <a:rPr lang="ru-RU" altLang="ru-RU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alt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altLang="ru-RU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ұйымдары</a:t>
            </a:r>
            <a:endParaRPr lang="en-US" alt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>
            <a:extLst/>
          </p:cNvPr>
          <p:cNvSpPr/>
          <p:nvPr/>
        </p:nvSpPr>
        <p:spPr>
          <a:xfrm>
            <a:off x="327821" y="3065525"/>
            <a:ext cx="2909649" cy="68551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ЧЕЛЛЕНДЖГЕ </a:t>
            </a:r>
            <a:r>
              <a:rPr lang="ru-RU" sz="1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</a:t>
            </a:r>
            <a:r>
              <a:rPr lang="ru-RU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орта, </a:t>
            </a:r>
            <a:r>
              <a:rPr lang="ru-RU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техникалық</a:t>
            </a: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ұйымдарының</a:t>
            </a: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алушылары</a:t>
            </a:r>
            <a:r>
              <a:rPr lang="ru-RU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педагогтері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9">
            <a:extLst/>
          </p:cNvPr>
          <p:cNvSpPr/>
          <p:nvPr/>
        </p:nvSpPr>
        <p:spPr>
          <a:xfrm>
            <a:off x="477041" y="4169253"/>
            <a:ext cx="2000497" cy="40481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ru-RU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/>
          </p:cNvPr>
          <p:cNvSpPr/>
          <p:nvPr/>
        </p:nvSpPr>
        <p:spPr>
          <a:xfrm>
            <a:off x="340756" y="3858914"/>
            <a:ext cx="2896714" cy="15638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ru-RU" sz="1000" b="1" dirty="0">
                <a:latin typeface="Arial" panose="020B0604020202020204" pitchFamily="34" charset="0"/>
              </a:rPr>
              <a:t>ОЙЫН ШАРТЫ: </a:t>
            </a:r>
            <a:r>
              <a:rPr lang="ru-RU" sz="1000" dirty="0">
                <a:latin typeface="Arial" panose="020B0604020202020204" pitchFamily="34" charset="0"/>
              </a:rPr>
              <a:t>ОЙЫН БАРЛЫҚ ФИДЕ ЕРЕЖЕЛЕРІНЕ СӘЙКЕС ӨТЕДІ. ЕКІ КОМАНДА АРАСЫНДАҒЫ ШАЙҚАС: БІРІНШІСІ - БІЛІМ АЛУШЫЛАР, ЕКІНШІСІ - МҰҒАЛІМДЕР. ОЙЫН РАПИД БАҚЫЛАУ УАҚЫТЫ АРҚЫЛЫ ӨТЕДІ. ҚАТЫСУШЫЛАРҒА ЖЕҢІС КЕЗІНДЕ 2 ҰПАЙ, ҰТЫЛУ КЕЗІНДЕ – 0 ҰПАЙ, ТЕҢ ТҮСУ КЕЗІНДЕ-1 ҰПАЙ БЕРІЛЕДІ. ӘР ТАҚТАНЫҢ НӘТИЖЕЛЕРІ БОЙЫНША ЖЕҢІМПАЗДАР ТОБЫ АНЫҚТАЛАДЫ.</a:t>
            </a:r>
          </a:p>
          <a:p>
            <a:pPr algn="just">
              <a:defRPr/>
            </a:pPr>
            <a:r>
              <a:rPr lang="ru-RU" sz="1100" dirty="0" smtClean="0">
                <a:latin typeface="Arial" panose="020B0604020202020204" pitchFamily="34" charset="0"/>
              </a:rPr>
              <a:t> </a:t>
            </a:r>
            <a:endParaRPr lang="ru-RU" altLang="ru-RU" sz="1100" dirty="0">
              <a:latin typeface="Arial" panose="020B0604020202020204" pitchFamily="34" charset="0"/>
            </a:endParaRPr>
          </a:p>
        </p:txBody>
      </p:sp>
      <p:sp>
        <p:nvSpPr>
          <p:cNvPr id="17" name="Скругленный прямоугольник 16">
            <a:extLst/>
          </p:cNvPr>
          <p:cNvSpPr/>
          <p:nvPr/>
        </p:nvSpPr>
        <p:spPr>
          <a:xfrm>
            <a:off x="288792" y="5506818"/>
            <a:ext cx="2948677" cy="901664"/>
          </a:xfrm>
          <a:prstGeom prst="roundRect">
            <a:avLst/>
          </a:prstGeom>
          <a:noFill/>
          <a:ln>
            <a:noFill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 ОРНЫ: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республиканың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елді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мекендерінің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орта,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қосымша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техникалық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кәсіптік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574652" y="2445132"/>
            <a:ext cx="2841185" cy="4651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706" tIns="53340" rIns="53340" bIns="53340" numCol="1" spcCol="1270" anchor="ctr" anchorCtr="0">
            <a:noAutofit/>
          </a:bodyPr>
          <a:lstStyle/>
          <a:p>
            <a:pPr lvl="0" algn="just">
              <a:lnSpc>
                <a:spcPct val="100000"/>
              </a:lnSpc>
              <a:spcAft>
                <a:spcPts val="0"/>
              </a:spcAft>
            </a:pPr>
            <a:r>
              <a:rPr lang="ru-RU" alt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 УАҚЫТЫ</a:t>
            </a:r>
            <a:r>
              <a:rPr lang="ru-RU" alt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altLang="ru-RU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0000"/>
              </a:lnSpc>
              <a:spcAft>
                <a:spcPts val="0"/>
              </a:spcAft>
            </a:pPr>
            <a:r>
              <a:rPr lang="ru-RU" altLang="ru-RU"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ЖЫЛҒЫ 12 СӘУІР</a:t>
            </a:r>
            <a:endParaRPr lang="ru-RU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574652" y="3220163"/>
            <a:ext cx="3263121" cy="70272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6234" tIns="53340" rIns="53340" bIns="53340" numCol="1" spcCol="1270" anchor="ctr" anchorCtr="0">
            <a:noAutofit/>
          </a:bodyPr>
          <a:lstStyle/>
          <a:p>
            <a:pPr lvl="0" algn="just">
              <a:lnSpc>
                <a:spcPct val="100000"/>
              </a:lnSpc>
              <a:spcAft>
                <a:spcPts val="0"/>
              </a:spcAft>
            </a:pPr>
            <a:r>
              <a:rPr lang="ru-RU" alt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Челлендж</a:t>
            </a:r>
            <a:r>
              <a:rPr lang="ru-RU" alt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басталуы</a:t>
            </a:r>
            <a:r>
              <a:rPr lang="ru-RU" alt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altLang="ru-RU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00000"/>
              </a:lnSpc>
              <a:spcAft>
                <a:spcPts val="0"/>
              </a:spcAft>
            </a:pPr>
            <a:r>
              <a:rPr lang="ru-RU" alt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Сағат</a:t>
            </a:r>
            <a:r>
              <a:rPr lang="ru-RU" alt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12.00 </a:t>
            </a:r>
            <a:r>
              <a:rPr lang="x-none"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САҒАТ 12.00                      (БАРЛЫҚ ӨҢІРЛЕРДІ БІР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МЕЗГІЛДЕ</a:t>
            </a:r>
            <a:r>
              <a:rPr lang="x-none" sz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2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574652" y="4169253"/>
            <a:ext cx="3263121" cy="67341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43407" tIns="45720" rIns="45720" bIns="45720" numCol="1" spcCol="1270" anchor="ctr" anchorCtr="0">
            <a:noAutofit/>
          </a:bodyPr>
          <a:lstStyle/>
          <a:p>
            <a:pPr lvl="0" algn="just"/>
            <a:r>
              <a:rPr lang="ru-RU" alt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Әрбір</a:t>
            </a:r>
            <a:r>
              <a:rPr lang="ru-RU" alt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alt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alt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ұйымы</a:t>
            </a:r>
            <a:r>
              <a:rPr lang="ru-RU" alt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Челленджге</a:t>
            </a:r>
            <a:r>
              <a:rPr lang="ru-RU" alt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қатысушылардың</a:t>
            </a:r>
            <a:r>
              <a:rPr lang="ru-RU" alt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киімдерін</a:t>
            </a:r>
            <a:r>
              <a:rPr lang="ru-RU" alt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дербес</a:t>
            </a:r>
            <a:r>
              <a:rPr lang="ru-RU" alt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айқындайды</a:t>
            </a:r>
            <a:endParaRPr lang="ru-RU" sz="120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Скругленный прямоугольник 10">
            <a:extLst/>
          </p:cNvPr>
          <p:cNvSpPr/>
          <p:nvPr/>
        </p:nvSpPr>
        <p:spPr>
          <a:xfrm>
            <a:off x="9221171" y="5270106"/>
            <a:ext cx="2657791" cy="908941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15000"/>
              </a:lnSpc>
              <a:defRPr/>
            </a:pPr>
            <a:r>
              <a:rPr lang="ru-RU" alt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Челлендждің</a:t>
            </a:r>
            <a:r>
              <a:rPr lang="ru-RU" alt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r>
              <a:rPr lang="ru-RU" alt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қамтылуы</a:t>
            </a:r>
            <a:r>
              <a:rPr lang="ru-RU" alt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alt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alt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құралдарында</a:t>
            </a:r>
            <a:r>
              <a:rPr lang="ru-RU" alt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alt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желілерде</a:t>
            </a:r>
            <a:r>
              <a:rPr lang="ru-RU" alt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қамтуды</a:t>
            </a:r>
            <a:r>
              <a:rPr lang="ru-RU" alt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көздейді</a:t>
            </a:r>
            <a:endParaRPr lang="ru-RU" alt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Скругленный прямоугольник 27">
            <a:extLst/>
          </p:cNvPr>
          <p:cNvSpPr/>
          <p:nvPr/>
        </p:nvSpPr>
        <p:spPr>
          <a:xfrm>
            <a:off x="2174788" y="1112010"/>
            <a:ext cx="9745361" cy="1065638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2B04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Скругленный прямоугольник 28">
            <a:extLst/>
          </p:cNvPr>
          <p:cNvSpPr/>
          <p:nvPr/>
        </p:nvSpPr>
        <p:spPr>
          <a:xfrm>
            <a:off x="2174789" y="488416"/>
            <a:ext cx="9745361" cy="522288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2B04A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13617" y="6382756"/>
            <a:ext cx="59747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ИНСТАГРАМАҒА ХЭШТЕГ </a:t>
            </a:r>
            <a:r>
              <a:rPr lang="en-US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#</a:t>
            </a:r>
            <a:r>
              <a:rPr lang="ru-RU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ШАХМАТЧЕЛЛЕНДЖ</a:t>
            </a:r>
            <a:endParaRPr lang="ru-RU" sz="1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06595" y="1112877"/>
            <a:ext cx="953117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БІЛІМДІЛІК: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ОЙ-ӨРІСТІ КЕҢЕЙТУ, АҚЫЛ-ОЙ БЕЛСЕНДІЛІГІН БЕЛСЕНДІРУ, ЛОГИКАЛЫҚ ОЙЛАУДЫ, ЕСТЕ САҚТАУДЫ, БАЙҚАУ МЕН ЗЕЙІНДІ ДАМЫТУ. </a:t>
            </a:r>
          </a:p>
          <a:p>
            <a:pPr algn="just">
              <a:defRPr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ТӘРБИЕЛІК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: БАЛАНЫҢ БОЙЫНДА ТАБАНДЫЛЫҚ, ТӨЗІМДІЛІК, ЕРІК-ЖІГЕР, ТЫНЫШТЫҚ, ӨЗ ҚАБІЛЕТТЕРІНЕ ДЕГЕН СЕНІМДІЛІК ПЕН ТАБАНДЫЛЫҚТЫ ДАМЫТУ.</a:t>
            </a:r>
          </a:p>
        </p:txBody>
      </p:sp>
    </p:spTree>
    <p:extLst>
      <p:ext uri="{BB962C8B-B14F-4D97-AF65-F5344CB8AC3E}">
        <p14:creationId xmlns:p14="http://schemas.microsoft.com/office/powerpoint/2010/main" val="171408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207</Words>
  <Application>Microsoft Office PowerPoint</Application>
  <PresentationFormat>Произвольный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ИЦ</dc:creator>
  <cp:lastModifiedBy>Бухгалтерия</cp:lastModifiedBy>
  <cp:revision>29</cp:revision>
  <dcterms:created xsi:type="dcterms:W3CDTF">2023-03-31T08:57:33Z</dcterms:created>
  <dcterms:modified xsi:type="dcterms:W3CDTF">2023-04-05T11:16:53Z</dcterms:modified>
</cp:coreProperties>
</file>