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sldIdLst>
    <p:sldId id="256" r:id="rId2"/>
    <p:sldId id="289" r:id="rId3"/>
    <p:sldId id="278" r:id="rId4"/>
    <p:sldId id="279" r:id="rId5"/>
    <p:sldId id="280" r:id="rId6"/>
    <p:sldId id="283" r:id="rId7"/>
    <p:sldId id="282" r:id="rId8"/>
    <p:sldId id="284" r:id="rId9"/>
    <p:sldId id="288" r:id="rId10"/>
    <p:sldId id="277" r:id="rId11"/>
  </p:sldIdLst>
  <p:sldSz cx="12239625" cy="7812088"/>
  <p:notesSz cx="7812088" cy="12239625"/>
  <p:defaultTextStyle>
    <a:defPPr marR="0" lvl="0" algn="l">
      <a:lnSpc>
        <a:spcPct val="100000"/>
      </a:lnSpc>
      <a:spcBef>
        <a:spcPts val="0"/>
      </a:spcBef>
      <a:spcAft>
        <a:spcPts val="0"/>
      </a:spcAft>
    </a:defPPr>
    <a:lvl1pPr marR="0" lv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1pPr>
    <a:lvl2pPr marR="0" lvl="1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2pPr>
    <a:lvl3pPr marR="0" lvl="2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3pPr>
    <a:lvl4pPr marR="0" lvl="3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4pPr>
    <a:lvl5pPr marR="0" lvl="4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5pPr>
    <a:lvl6pPr marR="0" lvl="5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6pPr>
    <a:lvl7pPr marR="0" lvl="6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7pPr>
    <a:lvl8pPr marR="0" lvl="7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8pPr>
    <a:lvl9pPr marR="0" lvl="8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Заголовок и объект" type="obj" userDrawn="1">
  <p:cSld name="OBJEC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12;p6"/>
          <p:cNvSpPr>
            <a:spLocks noGrp="1"/>
          </p:cNvSpPr>
          <p:nvPr>
            <p:ph type="title"/>
          </p:nvPr>
        </p:nvSpPr>
        <p:spPr bwMode="auto">
          <a:xfrm>
            <a:off x="841474" y="415922"/>
            <a:ext cx="10556677" cy="1509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" name="Google Shape;13;p6"/>
          <p:cNvSpPr>
            <a:spLocks noGrp="1"/>
          </p:cNvSpPr>
          <p:nvPr>
            <p:ph type="body" idx="1"/>
          </p:nvPr>
        </p:nvSpPr>
        <p:spPr bwMode="auto">
          <a:xfrm>
            <a:off x="841474" y="2079607"/>
            <a:ext cx="10556677" cy="4956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" name="Google Shape;14;p6"/>
          <p:cNvSpPr>
            <a:spLocks noGrp="1"/>
          </p:cNvSpPr>
          <p:nvPr>
            <p:ph type="dt" idx="10"/>
          </p:nvPr>
        </p:nvSpPr>
        <p:spPr bwMode="auto">
          <a:xfrm>
            <a:off x="841474" y="7240649"/>
            <a:ext cx="2753916" cy="415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" name="Google Shape;15;p6"/>
          <p:cNvSpPr>
            <a:spLocks noGrp="1"/>
          </p:cNvSpPr>
          <p:nvPr>
            <p:ph type="ftr" idx="11"/>
          </p:nvPr>
        </p:nvSpPr>
        <p:spPr bwMode="auto">
          <a:xfrm>
            <a:off x="4054376" y="7240649"/>
            <a:ext cx="4130873" cy="415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8" name="Google Shape;16;p6"/>
          <p:cNvSpPr>
            <a:spLocks noGrp="1"/>
          </p:cNvSpPr>
          <p:nvPr>
            <p:ph type="sldNum" idx="12"/>
          </p:nvPr>
        </p:nvSpPr>
        <p:spPr bwMode="auto">
          <a:xfrm>
            <a:off x="8644235" y="7240649"/>
            <a:ext cx="2753916" cy="415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US"/>
              <a:pPr marL="0" lvl="0" indent="0" algn="r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Сравнение" type="twoTxTwoObj" userDrawn="1">
  <p:cSld name="TWO_OBJECTS_WITH_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37;p10"/>
          <p:cNvSpPr>
            <a:spLocks noGrp="1"/>
          </p:cNvSpPr>
          <p:nvPr>
            <p:ph type="title"/>
          </p:nvPr>
        </p:nvSpPr>
        <p:spPr bwMode="auto">
          <a:xfrm>
            <a:off x="843068" y="415922"/>
            <a:ext cx="10556677" cy="1509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" name="Google Shape;38;p10"/>
          <p:cNvSpPr>
            <a:spLocks noGrp="1"/>
          </p:cNvSpPr>
          <p:nvPr>
            <p:ph type="body" idx="1"/>
          </p:nvPr>
        </p:nvSpPr>
        <p:spPr bwMode="auto">
          <a:xfrm>
            <a:off x="843069" y="1915046"/>
            <a:ext cx="5177935" cy="938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4"/>
              </a:spcBef>
              <a:spcAft>
                <a:spcPts val="0"/>
              </a:spcAft>
              <a:buClr>
                <a:schemeClr val="dk1"/>
              </a:buClr>
              <a:buSzPts val="2409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2008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7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606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606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606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606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606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606"/>
              <a:buNone/>
              <a:defRPr sz="1600" b="1"/>
            </a:lvl9pPr>
          </a:lstStyle>
          <a:p>
            <a:pPr>
              <a:defRPr/>
            </a:pPr>
            <a:endParaRPr/>
          </a:p>
        </p:txBody>
      </p:sp>
      <p:sp>
        <p:nvSpPr>
          <p:cNvPr id="6" name="Google Shape;39;p10"/>
          <p:cNvSpPr>
            <a:spLocks noGrp="1"/>
          </p:cNvSpPr>
          <p:nvPr>
            <p:ph type="body" idx="2"/>
          </p:nvPr>
        </p:nvSpPr>
        <p:spPr bwMode="auto">
          <a:xfrm>
            <a:off x="843069" y="2853582"/>
            <a:ext cx="5177935" cy="4197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" name="Google Shape;40;p10"/>
          <p:cNvSpPr>
            <a:spLocks noGrp="1"/>
          </p:cNvSpPr>
          <p:nvPr>
            <p:ph type="body" idx="3"/>
          </p:nvPr>
        </p:nvSpPr>
        <p:spPr bwMode="auto">
          <a:xfrm>
            <a:off x="6196309" y="1915046"/>
            <a:ext cx="5203435" cy="938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4"/>
              </a:spcBef>
              <a:spcAft>
                <a:spcPts val="0"/>
              </a:spcAft>
              <a:buClr>
                <a:schemeClr val="dk1"/>
              </a:buClr>
              <a:buSzPts val="2409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2008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7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606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606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606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606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606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606"/>
              <a:buNone/>
              <a:defRPr sz="1600" b="1"/>
            </a:lvl9pPr>
          </a:lstStyle>
          <a:p>
            <a:pPr>
              <a:defRPr/>
            </a:pPr>
            <a:endParaRPr/>
          </a:p>
        </p:txBody>
      </p:sp>
      <p:sp>
        <p:nvSpPr>
          <p:cNvPr id="8" name="Google Shape;41;p10"/>
          <p:cNvSpPr>
            <a:spLocks noGrp="1"/>
          </p:cNvSpPr>
          <p:nvPr>
            <p:ph type="body" idx="4"/>
          </p:nvPr>
        </p:nvSpPr>
        <p:spPr bwMode="auto">
          <a:xfrm>
            <a:off x="6196309" y="2853582"/>
            <a:ext cx="5203435" cy="4197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9" name="Google Shape;42;p10"/>
          <p:cNvSpPr>
            <a:spLocks noGrp="1"/>
          </p:cNvSpPr>
          <p:nvPr>
            <p:ph type="dt" idx="10"/>
          </p:nvPr>
        </p:nvSpPr>
        <p:spPr bwMode="auto">
          <a:xfrm>
            <a:off x="841474" y="7240649"/>
            <a:ext cx="2753916" cy="415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0" name="Google Shape;43;p10"/>
          <p:cNvSpPr>
            <a:spLocks noGrp="1"/>
          </p:cNvSpPr>
          <p:nvPr>
            <p:ph type="ftr" idx="11"/>
          </p:nvPr>
        </p:nvSpPr>
        <p:spPr bwMode="auto">
          <a:xfrm>
            <a:off x="4054376" y="7240649"/>
            <a:ext cx="4130873" cy="415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1" name="Google Shape;44;p10"/>
          <p:cNvSpPr>
            <a:spLocks noGrp="1"/>
          </p:cNvSpPr>
          <p:nvPr>
            <p:ph type="sldNum" idx="12"/>
          </p:nvPr>
        </p:nvSpPr>
        <p:spPr bwMode="auto">
          <a:xfrm>
            <a:off x="8644235" y="7240649"/>
            <a:ext cx="2753916" cy="415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US"/>
              <a:pPr marL="0" lvl="0" indent="0" algn="r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Только заголовок" type="titleOnly" userDrawn="1">
  <p:cSld name="TITLE_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46;p11"/>
          <p:cNvSpPr>
            <a:spLocks noGrp="1"/>
          </p:cNvSpPr>
          <p:nvPr>
            <p:ph type="title"/>
          </p:nvPr>
        </p:nvSpPr>
        <p:spPr bwMode="auto">
          <a:xfrm>
            <a:off x="841474" y="415922"/>
            <a:ext cx="10556677" cy="1509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" name="Google Shape;47;p11"/>
          <p:cNvSpPr>
            <a:spLocks noGrp="1"/>
          </p:cNvSpPr>
          <p:nvPr>
            <p:ph type="dt" idx="10"/>
          </p:nvPr>
        </p:nvSpPr>
        <p:spPr bwMode="auto">
          <a:xfrm>
            <a:off x="841474" y="7240649"/>
            <a:ext cx="2753916" cy="415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" name="Google Shape;48;p11"/>
          <p:cNvSpPr>
            <a:spLocks noGrp="1"/>
          </p:cNvSpPr>
          <p:nvPr>
            <p:ph type="ftr" idx="11"/>
          </p:nvPr>
        </p:nvSpPr>
        <p:spPr bwMode="auto">
          <a:xfrm>
            <a:off x="4054376" y="7240649"/>
            <a:ext cx="4130873" cy="415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" name="Google Shape;49;p11"/>
          <p:cNvSpPr>
            <a:spLocks noGrp="1"/>
          </p:cNvSpPr>
          <p:nvPr>
            <p:ph type="sldNum" idx="12"/>
          </p:nvPr>
        </p:nvSpPr>
        <p:spPr bwMode="auto">
          <a:xfrm>
            <a:off x="8644235" y="7240649"/>
            <a:ext cx="2753916" cy="415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US"/>
              <a:pPr marL="0" lvl="0" indent="0" algn="r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Пустой слайд" type="blank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51;p12"/>
          <p:cNvSpPr>
            <a:spLocks noGrp="1"/>
          </p:cNvSpPr>
          <p:nvPr>
            <p:ph type="dt" idx="10"/>
          </p:nvPr>
        </p:nvSpPr>
        <p:spPr bwMode="auto">
          <a:xfrm>
            <a:off x="841474" y="7240649"/>
            <a:ext cx="2753916" cy="415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" name="Google Shape;52;p12"/>
          <p:cNvSpPr>
            <a:spLocks noGrp="1"/>
          </p:cNvSpPr>
          <p:nvPr>
            <p:ph type="ftr" idx="11"/>
          </p:nvPr>
        </p:nvSpPr>
        <p:spPr bwMode="auto">
          <a:xfrm>
            <a:off x="4054376" y="7240649"/>
            <a:ext cx="4130873" cy="415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" name="Google Shape;53;p12"/>
          <p:cNvSpPr>
            <a:spLocks noGrp="1"/>
          </p:cNvSpPr>
          <p:nvPr>
            <p:ph type="sldNum" idx="12"/>
          </p:nvPr>
        </p:nvSpPr>
        <p:spPr bwMode="auto">
          <a:xfrm>
            <a:off x="8644235" y="7240649"/>
            <a:ext cx="2753916" cy="415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US"/>
              <a:pPr marL="0" lvl="0" indent="0" algn="r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Объект с подписью" type="objTx" userDrawn="1">
  <p:cSld name="OBJECT_WITH_CAPTION_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55;p13"/>
          <p:cNvSpPr>
            <a:spLocks noGrp="1"/>
          </p:cNvSpPr>
          <p:nvPr>
            <p:ph type="title"/>
          </p:nvPr>
        </p:nvSpPr>
        <p:spPr bwMode="auto">
          <a:xfrm>
            <a:off x="843069" y="520806"/>
            <a:ext cx="3947596" cy="1822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12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" name="Google Shape;56;p13"/>
          <p:cNvSpPr>
            <a:spLocks noGrp="1"/>
          </p:cNvSpPr>
          <p:nvPr>
            <p:ph type="body" idx="1"/>
          </p:nvPr>
        </p:nvSpPr>
        <p:spPr bwMode="auto">
          <a:xfrm>
            <a:off x="5203435" y="1124797"/>
            <a:ext cx="6196309" cy="5551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2561" algn="l">
              <a:lnSpc>
                <a:spcPct val="90000"/>
              </a:lnSpc>
              <a:spcBef>
                <a:spcPts val="1004"/>
              </a:spcBef>
              <a:spcAft>
                <a:spcPts val="0"/>
              </a:spcAft>
              <a:buClr>
                <a:schemeClr val="dk1"/>
              </a:buClr>
              <a:buSzPts val="3212"/>
              <a:buChar char="•"/>
              <a:defRPr sz="3200"/>
            </a:lvl1pPr>
            <a:lvl2pPr marL="914400" lvl="1" indent="-407098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2811"/>
              <a:buChar char="•"/>
              <a:defRPr sz="2800"/>
            </a:lvl2pPr>
            <a:lvl3pPr marL="1371600" lvl="2" indent="-381571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2409"/>
              <a:buChar char="•"/>
              <a:defRPr sz="2400"/>
            </a:lvl3pPr>
            <a:lvl4pPr marL="1828800" lvl="3" indent="-356108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2008"/>
              <a:buChar char="•"/>
              <a:defRPr sz="2000"/>
            </a:lvl4pPr>
            <a:lvl5pPr marL="2286000" lvl="4" indent="-356107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2008"/>
              <a:buChar char="•"/>
              <a:defRPr sz="2000"/>
            </a:lvl5pPr>
            <a:lvl6pPr marL="2743200" lvl="5" indent="-356107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2008"/>
              <a:buChar char="•"/>
              <a:defRPr sz="2000"/>
            </a:lvl6pPr>
            <a:lvl7pPr marL="3200400" lvl="6" indent="-356107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2008"/>
              <a:buChar char="•"/>
              <a:defRPr sz="2000"/>
            </a:lvl7pPr>
            <a:lvl8pPr marL="3657600" lvl="7" indent="-356108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2008"/>
              <a:buChar char="•"/>
              <a:defRPr sz="2000"/>
            </a:lvl8pPr>
            <a:lvl9pPr marL="4114800" lvl="8" indent="-356108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2008"/>
              <a:buChar char="•"/>
              <a:defRPr sz="2000"/>
            </a:lvl9pPr>
          </a:lstStyle>
          <a:p>
            <a:pPr>
              <a:defRPr/>
            </a:pPr>
            <a:endParaRPr/>
          </a:p>
        </p:txBody>
      </p:sp>
      <p:sp>
        <p:nvSpPr>
          <p:cNvPr id="6" name="Google Shape;57;p13"/>
          <p:cNvSpPr>
            <a:spLocks noGrp="1"/>
          </p:cNvSpPr>
          <p:nvPr>
            <p:ph type="body" idx="2"/>
          </p:nvPr>
        </p:nvSpPr>
        <p:spPr bwMode="auto">
          <a:xfrm>
            <a:off x="843069" y="2343626"/>
            <a:ext cx="3947596" cy="43418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4"/>
              </a:spcBef>
              <a:spcAft>
                <a:spcPts val="0"/>
              </a:spcAft>
              <a:buClr>
                <a:schemeClr val="dk1"/>
              </a:buClr>
              <a:buSzPts val="1606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405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205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004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004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004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004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004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004"/>
              <a:buNone/>
              <a:defRPr sz="1000"/>
            </a:lvl9pPr>
          </a:lstStyle>
          <a:p>
            <a:pPr>
              <a:defRPr/>
            </a:pPr>
            <a:endParaRPr/>
          </a:p>
        </p:txBody>
      </p:sp>
      <p:sp>
        <p:nvSpPr>
          <p:cNvPr id="7" name="Google Shape;58;p13"/>
          <p:cNvSpPr>
            <a:spLocks noGrp="1"/>
          </p:cNvSpPr>
          <p:nvPr>
            <p:ph type="dt" idx="10"/>
          </p:nvPr>
        </p:nvSpPr>
        <p:spPr bwMode="auto">
          <a:xfrm>
            <a:off x="841474" y="7240649"/>
            <a:ext cx="2753916" cy="415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8" name="Google Shape;59;p13"/>
          <p:cNvSpPr>
            <a:spLocks noGrp="1"/>
          </p:cNvSpPr>
          <p:nvPr>
            <p:ph type="ftr" idx="11"/>
          </p:nvPr>
        </p:nvSpPr>
        <p:spPr bwMode="auto">
          <a:xfrm>
            <a:off x="4054376" y="7240649"/>
            <a:ext cx="4130873" cy="415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9" name="Google Shape;60;p13"/>
          <p:cNvSpPr>
            <a:spLocks noGrp="1"/>
          </p:cNvSpPr>
          <p:nvPr>
            <p:ph type="sldNum" idx="12"/>
          </p:nvPr>
        </p:nvSpPr>
        <p:spPr bwMode="auto">
          <a:xfrm>
            <a:off x="8644235" y="7240649"/>
            <a:ext cx="2753916" cy="415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US"/>
              <a:pPr marL="0" lvl="0" indent="0" algn="r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Рисунок с подписью" type="picTx" userDrawn="1">
  <p:cSld name="PICTURE_WITH_CAPTION_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62;p14"/>
          <p:cNvSpPr>
            <a:spLocks noGrp="1"/>
          </p:cNvSpPr>
          <p:nvPr>
            <p:ph type="title"/>
          </p:nvPr>
        </p:nvSpPr>
        <p:spPr bwMode="auto">
          <a:xfrm>
            <a:off x="843069" y="520806"/>
            <a:ext cx="3947596" cy="1822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12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" name="Google Shape;63;p14"/>
          <p:cNvSpPr>
            <a:spLocks noGrp="1"/>
          </p:cNvSpPr>
          <p:nvPr>
            <p:ph type="pic" idx="2"/>
          </p:nvPr>
        </p:nvSpPr>
        <p:spPr bwMode="auto">
          <a:xfrm>
            <a:off x="5203435" y="1124797"/>
            <a:ext cx="6196309" cy="5551646"/>
          </a:xfrm>
          <a:prstGeom prst="rect">
            <a:avLst/>
          </a:prstGeom>
          <a:noFill/>
          <a:ln>
            <a:noFill/>
          </a:ln>
        </p:spPr>
      </p:sp>
      <p:sp>
        <p:nvSpPr>
          <p:cNvPr id="6" name="Google Shape;64;p14"/>
          <p:cNvSpPr>
            <a:spLocks noGrp="1"/>
          </p:cNvSpPr>
          <p:nvPr>
            <p:ph type="body" idx="1"/>
          </p:nvPr>
        </p:nvSpPr>
        <p:spPr bwMode="auto">
          <a:xfrm>
            <a:off x="843069" y="2343626"/>
            <a:ext cx="3947596" cy="43418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4"/>
              </a:spcBef>
              <a:spcAft>
                <a:spcPts val="0"/>
              </a:spcAft>
              <a:buClr>
                <a:schemeClr val="dk1"/>
              </a:buClr>
              <a:buSzPts val="1606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405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205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004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004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004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004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004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004"/>
              <a:buNone/>
              <a:defRPr sz="1000"/>
            </a:lvl9pPr>
          </a:lstStyle>
          <a:p>
            <a:pPr>
              <a:defRPr/>
            </a:pPr>
            <a:endParaRPr/>
          </a:p>
        </p:txBody>
      </p:sp>
      <p:sp>
        <p:nvSpPr>
          <p:cNvPr id="7" name="Google Shape;65;p14"/>
          <p:cNvSpPr>
            <a:spLocks noGrp="1"/>
          </p:cNvSpPr>
          <p:nvPr>
            <p:ph type="dt" idx="10"/>
          </p:nvPr>
        </p:nvSpPr>
        <p:spPr bwMode="auto">
          <a:xfrm>
            <a:off x="841474" y="7240649"/>
            <a:ext cx="2753916" cy="415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8" name="Google Shape;66;p14"/>
          <p:cNvSpPr>
            <a:spLocks noGrp="1"/>
          </p:cNvSpPr>
          <p:nvPr>
            <p:ph type="ftr" idx="11"/>
          </p:nvPr>
        </p:nvSpPr>
        <p:spPr bwMode="auto">
          <a:xfrm>
            <a:off x="4054376" y="7240649"/>
            <a:ext cx="4130873" cy="415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9" name="Google Shape;67;p14"/>
          <p:cNvSpPr>
            <a:spLocks noGrp="1"/>
          </p:cNvSpPr>
          <p:nvPr>
            <p:ph type="sldNum" idx="12"/>
          </p:nvPr>
        </p:nvSpPr>
        <p:spPr bwMode="auto">
          <a:xfrm>
            <a:off x="8644235" y="7240649"/>
            <a:ext cx="2753916" cy="415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US"/>
              <a:pPr marL="0" lvl="0" indent="0" algn="r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Заголовок и вертикальный текст" type="vertTx" userDrawn="1">
  <p:cSld name="VERTICAL_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69;p15"/>
          <p:cNvSpPr>
            <a:spLocks noGrp="1"/>
          </p:cNvSpPr>
          <p:nvPr>
            <p:ph type="title"/>
          </p:nvPr>
        </p:nvSpPr>
        <p:spPr bwMode="auto">
          <a:xfrm>
            <a:off x="841474" y="415922"/>
            <a:ext cx="10556677" cy="1509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" name="Google Shape;70;p15"/>
          <p:cNvSpPr>
            <a:spLocks noGrp="1"/>
          </p:cNvSpPr>
          <p:nvPr>
            <p:ph type="body" idx="1"/>
          </p:nvPr>
        </p:nvSpPr>
        <p:spPr bwMode="auto">
          <a:xfrm rot="5400000">
            <a:off x="3641464" y="-720383"/>
            <a:ext cx="4956698" cy="10556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" name="Google Shape;71;p15"/>
          <p:cNvSpPr>
            <a:spLocks noGrp="1"/>
          </p:cNvSpPr>
          <p:nvPr>
            <p:ph type="dt" idx="10"/>
          </p:nvPr>
        </p:nvSpPr>
        <p:spPr bwMode="auto">
          <a:xfrm>
            <a:off x="841474" y="7240649"/>
            <a:ext cx="2753916" cy="415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" name="Google Shape;72;p15"/>
          <p:cNvSpPr>
            <a:spLocks noGrp="1"/>
          </p:cNvSpPr>
          <p:nvPr>
            <p:ph type="ftr" idx="11"/>
          </p:nvPr>
        </p:nvSpPr>
        <p:spPr bwMode="auto">
          <a:xfrm>
            <a:off x="4054376" y="7240649"/>
            <a:ext cx="4130873" cy="415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8" name="Google Shape;73;p15"/>
          <p:cNvSpPr>
            <a:spLocks noGrp="1"/>
          </p:cNvSpPr>
          <p:nvPr>
            <p:ph type="sldNum" idx="12"/>
          </p:nvPr>
        </p:nvSpPr>
        <p:spPr bwMode="auto">
          <a:xfrm>
            <a:off x="8644235" y="7240649"/>
            <a:ext cx="2753916" cy="415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US"/>
              <a:pPr marL="0" lvl="0" indent="0" algn="r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Вертикальный заголовок и текст" type="vertTitleAndTx" userDrawn="1">
  <p:cSld name="VERTICAL_TITLE_AND_VERTICAL_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75;p16"/>
          <p:cNvSpPr>
            <a:spLocks noGrp="1"/>
          </p:cNvSpPr>
          <p:nvPr>
            <p:ph type="title"/>
          </p:nvPr>
        </p:nvSpPr>
        <p:spPr bwMode="auto">
          <a:xfrm rot="5400000">
            <a:off x="6768375" y="2406529"/>
            <a:ext cx="6620383" cy="2639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" name="Google Shape;76;p16"/>
          <p:cNvSpPr>
            <a:spLocks noGrp="1"/>
          </p:cNvSpPr>
          <p:nvPr>
            <p:ph type="body" idx="1"/>
          </p:nvPr>
        </p:nvSpPr>
        <p:spPr bwMode="auto">
          <a:xfrm rot="5400000">
            <a:off x="1413539" y="-156142"/>
            <a:ext cx="6620383" cy="7764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" name="Google Shape;77;p16"/>
          <p:cNvSpPr>
            <a:spLocks noGrp="1"/>
          </p:cNvSpPr>
          <p:nvPr>
            <p:ph type="dt" idx="10"/>
          </p:nvPr>
        </p:nvSpPr>
        <p:spPr bwMode="auto">
          <a:xfrm>
            <a:off x="841474" y="7240649"/>
            <a:ext cx="2753916" cy="415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" name="Google Shape;78;p16"/>
          <p:cNvSpPr>
            <a:spLocks noGrp="1"/>
          </p:cNvSpPr>
          <p:nvPr>
            <p:ph type="ftr" idx="11"/>
          </p:nvPr>
        </p:nvSpPr>
        <p:spPr bwMode="auto">
          <a:xfrm>
            <a:off x="4054376" y="7240649"/>
            <a:ext cx="4130873" cy="415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8" name="Google Shape;79;p16"/>
          <p:cNvSpPr>
            <a:spLocks noGrp="1"/>
          </p:cNvSpPr>
          <p:nvPr>
            <p:ph type="sldNum" idx="12"/>
          </p:nvPr>
        </p:nvSpPr>
        <p:spPr bwMode="auto">
          <a:xfrm>
            <a:off x="8644235" y="7240649"/>
            <a:ext cx="2753916" cy="415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US"/>
              <a:pPr marL="0" lvl="0" indent="0" algn="r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0">
            <a:alphaModFix amt="78000"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6;p5"/>
          <p:cNvSpPr>
            <a:spLocks noGrp="1"/>
          </p:cNvSpPr>
          <p:nvPr>
            <p:ph type="title"/>
          </p:nvPr>
        </p:nvSpPr>
        <p:spPr bwMode="auto">
          <a:xfrm>
            <a:off x="841474" y="415922"/>
            <a:ext cx="10556677" cy="1509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17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pPr>
              <a:defRPr/>
            </a:pPr>
            <a:endParaRPr/>
          </a:p>
        </p:txBody>
      </p:sp>
      <p:sp>
        <p:nvSpPr>
          <p:cNvPr id="5" name="Google Shape;7;p5"/>
          <p:cNvSpPr>
            <a:spLocks noGrp="1"/>
          </p:cNvSpPr>
          <p:nvPr>
            <p:ph type="body" idx="1"/>
          </p:nvPr>
        </p:nvSpPr>
        <p:spPr bwMode="auto">
          <a:xfrm>
            <a:off x="841474" y="2079607"/>
            <a:ext cx="10556677" cy="4956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7098" algn="l">
              <a:lnSpc>
                <a:spcPct val="90000"/>
              </a:lnSpc>
              <a:spcBef>
                <a:spcPts val="1004"/>
              </a:spcBef>
              <a:spcAft>
                <a:spcPts val="0"/>
              </a:spcAft>
              <a:buClr>
                <a:schemeClr val="dk1"/>
              </a:buClr>
              <a:buSzPts val="2811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L="914400" marR="0" lvl="1" indent="-381571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2409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L="1371600" marR="0" lvl="2" indent="-356108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2008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L="1828800" marR="0" lvl="3" indent="-343344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7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L="2286000" marR="0" lvl="4" indent="-343344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7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L="2743200" marR="0" lvl="5" indent="-343344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7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L="3200400" marR="0" lvl="6" indent="-343344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7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L="3657600" marR="0" lvl="7" indent="-343344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7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L="4114800" marR="0" lvl="8" indent="-343344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7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6" name="Google Shape;8;p5"/>
          <p:cNvSpPr>
            <a:spLocks noGrp="1"/>
          </p:cNvSpPr>
          <p:nvPr>
            <p:ph type="dt" idx="10"/>
          </p:nvPr>
        </p:nvSpPr>
        <p:spPr bwMode="auto">
          <a:xfrm>
            <a:off x="841474" y="7240649"/>
            <a:ext cx="2753916" cy="415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7" name="Google Shape;9;p5"/>
          <p:cNvSpPr>
            <a:spLocks noGrp="1"/>
          </p:cNvSpPr>
          <p:nvPr>
            <p:ph type="ftr" idx="11"/>
          </p:nvPr>
        </p:nvSpPr>
        <p:spPr bwMode="auto">
          <a:xfrm>
            <a:off x="4054376" y="7240649"/>
            <a:ext cx="4130873" cy="415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8" name="Google Shape;10;p5"/>
          <p:cNvSpPr>
            <a:spLocks noGrp="1"/>
          </p:cNvSpPr>
          <p:nvPr>
            <p:ph type="sldNum" idx="12"/>
          </p:nvPr>
        </p:nvSpPr>
        <p:spPr bwMode="auto">
          <a:xfrm>
            <a:off x="8644235" y="7240649"/>
            <a:ext cx="2753916" cy="415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US"/>
              <a:pPr marL="0" lvl="0" indent="0" algn="r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sldNum="0" hdr="0" ftr="0" dt="0"/>
  <p:txStyles>
    <p:title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titleStyle>
    <p:body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bodyStyle>
    <p:other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86;g1bc6e687a7d_0_0"/>
          <p:cNvSpPr/>
          <p:nvPr/>
        </p:nvSpPr>
        <p:spPr bwMode="auto">
          <a:xfrm>
            <a:off x="979758" y="2357459"/>
            <a:ext cx="9754206" cy="2004647"/>
          </a:xfrm>
          <a:prstGeom prst="rect">
            <a:avLst/>
          </a:prstGeom>
          <a:solidFill>
            <a:srgbClr val="DDEAF6"/>
          </a:solidFill>
          <a:ln>
            <a:noFill/>
          </a:ln>
        </p:spPr>
        <p:txBody>
          <a:bodyPr spcFirstLastPara="1" wrap="square" lIns="84473" tIns="42225" rIns="84473" bIns="42225" anchor="ctr" anchorCtr="0">
            <a:noAutofit/>
          </a:bodyPr>
          <a:lstStyle/>
          <a:p>
            <a:pPr algn="ctr" defTabSz="844896">
              <a:buSzPts val="1895"/>
              <a:defRPr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5" name="Google Shape;87;g1bc6e687a7d_0_0"/>
          <p:cNvSpPr/>
          <p:nvPr/>
        </p:nvSpPr>
        <p:spPr bwMode="auto">
          <a:xfrm>
            <a:off x="813792" y="170210"/>
            <a:ext cx="9920172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473" tIns="42225" rIns="84473" bIns="42225" anchor="t" anchorCtr="0">
            <a:noAutofit/>
          </a:bodyPr>
          <a:lstStyle/>
          <a:p>
            <a:pPr algn="ctr" defTabSz="844896">
              <a:lnSpc>
                <a:spcPct val="114999"/>
              </a:lnSpc>
              <a:spcBef>
                <a:spcPts val="1108"/>
              </a:spcBef>
              <a:buSzPts val="1100"/>
              <a:defRPr/>
            </a:pPr>
            <a:r>
              <a:rPr lang="kk-KZ" sz="1800" b="1">
                <a:solidFill>
                  <a:srgbClr val="002060"/>
                </a:solidFill>
              </a:rPr>
              <a:t>МИНИСТЕРСТВО ПРОСВЕЩЕНИЯ РЕСПУБЛИКИ КАЗАХСТАН </a:t>
            </a:r>
            <a:endParaRPr sz="1700" b="1">
              <a:solidFill>
                <a:srgbClr val="002060"/>
              </a:solidFill>
            </a:endParaRPr>
          </a:p>
        </p:txBody>
      </p:sp>
      <p:sp>
        <p:nvSpPr>
          <p:cNvPr id="6" name="Google Shape;87;g1bc6e687a7d_0_0"/>
          <p:cNvSpPr/>
          <p:nvPr/>
        </p:nvSpPr>
        <p:spPr bwMode="auto">
          <a:xfrm>
            <a:off x="1105072" y="6844520"/>
            <a:ext cx="9920172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473" tIns="42225" rIns="84473" bIns="42225" anchor="t" anchorCtr="0">
            <a:noAutofit/>
          </a:bodyPr>
          <a:lstStyle/>
          <a:p>
            <a:pPr algn="ctr" defTabSz="844896">
              <a:lnSpc>
                <a:spcPct val="114999"/>
              </a:lnSpc>
              <a:spcBef>
                <a:spcPts val="1108"/>
              </a:spcBef>
              <a:buSzPts val="1100"/>
              <a:defRPr/>
            </a:pPr>
            <a:r>
              <a:rPr lang="kk-KZ" sz="1800" b="1">
                <a:solidFill>
                  <a:srgbClr val="002060"/>
                </a:solidFill>
              </a:rPr>
              <a:t>2023 </a:t>
            </a:r>
            <a:endParaRPr sz="1700" b="1">
              <a:solidFill>
                <a:srgbClr val="002060"/>
              </a:solidFill>
            </a:endParaRPr>
          </a:p>
        </p:txBody>
      </p:sp>
      <p:pic>
        <p:nvPicPr>
          <p:cNvPr id="7" name="Google Shape;187;g1bf661cb28c_1_88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2429996" y="4304135"/>
            <a:ext cx="7270323" cy="261422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1"/>
          <p:cNvSpPr/>
          <p:nvPr/>
        </p:nvSpPr>
        <p:spPr bwMode="auto">
          <a:xfrm>
            <a:off x="1244559" y="2433836"/>
            <a:ext cx="9294464" cy="1359064"/>
          </a:xfrm>
          <a:prstGeom prst="rect">
            <a:avLst/>
          </a:prstGeom>
        </p:spPr>
        <p:txBody>
          <a:bodyPr wrap="square" lIns="96241" tIns="48120" rIns="96241" bIns="48120">
            <a:spAutoFit/>
          </a:bodyPr>
          <a:lstStyle/>
          <a:p>
            <a:pPr algn="ctr">
              <a:defRPr/>
            </a:pPr>
            <a:r>
              <a:rPr lang="ru-RU" sz="3400" b="1" dirty="0">
                <a:solidFill>
                  <a:srgbClr val="002060"/>
                </a:solidFill>
                <a:latin typeface="+mj-lt"/>
              </a:rPr>
              <a:t>АЛГОРИТМЫ</a:t>
            </a:r>
            <a:endParaRPr/>
          </a:p>
          <a:p>
            <a:pPr algn="ctr">
              <a:defRPr/>
            </a:pPr>
            <a:endParaRPr lang="ru-RU" sz="2000" b="1" dirty="0">
              <a:solidFill>
                <a:srgbClr val="002060"/>
              </a:solidFill>
              <a:latin typeface="+mj-lt"/>
            </a:endParaRPr>
          </a:p>
          <a:p>
            <a:pPr algn="ctr">
              <a:defRPr/>
            </a:pPr>
            <a:r>
              <a:rPr lang="ru-RU" dirty="0">
                <a:solidFill>
                  <a:srgbClr val="002060"/>
                </a:solidFill>
                <a:latin typeface="+mj-lt"/>
              </a:rPr>
              <a:t> РЕАГИРОВАНИЯ НА ФАКТЫ НАСИЛИЯ В ОТНОШЕНИИ ДЕТЕЙ,</a:t>
            </a:r>
            <a:endParaRPr/>
          </a:p>
          <a:p>
            <a:pPr algn="ctr">
              <a:defRPr/>
            </a:pPr>
            <a:r>
              <a:rPr lang="ru-RU" dirty="0">
                <a:solidFill>
                  <a:srgbClr val="002060"/>
                </a:solidFill>
                <a:latin typeface="+mj-lt"/>
              </a:rPr>
              <a:t>СЛУЧАИ ЧРЕЗВЫЧАЙНОГО ПРОИСШЕСТВИЯ И ЧРЕЗВЫЧАЙНОЙ СИТУАЦИИ</a:t>
            </a:r>
          </a:p>
        </p:txBody>
      </p:sp>
      <p:sp>
        <p:nvSpPr>
          <p:cNvPr id="9" name="Номер слайда 2"/>
          <p:cNvSpPr>
            <a:spLocks noGrp="1"/>
          </p:cNvSpPr>
          <p:nvPr>
            <p:ph type="sldNum" idx="12"/>
          </p:nvPr>
        </p:nvSpPr>
        <p:spPr bwMode="auto"/>
        <p:txBody>
          <a:bodyPr/>
          <a:lstStyle/>
          <a:p>
            <a:pPr defTabSz="844896">
              <a:defRPr/>
            </a:pPr>
            <a:fld id="{00000000-1234-1234-1234-123412341234}" type="slidenum">
              <a:rPr lang="en-US"/>
              <a:pPr defTabSz="844896"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732;g1bc6e687a7d_0_1800"/>
          <p:cNvSpPr/>
          <p:nvPr/>
        </p:nvSpPr>
        <p:spPr bwMode="auto">
          <a:xfrm>
            <a:off x="0" y="1300032"/>
            <a:ext cx="12239700" cy="523200"/>
          </a:xfrm>
          <a:prstGeom prst="rect">
            <a:avLst/>
          </a:prstGeom>
          <a:solidFill>
            <a:srgbClr val="DDEA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5" name="Google Shape;733;g1bc6e687a7d_0_1800"/>
          <p:cNvSpPr/>
          <p:nvPr/>
        </p:nvSpPr>
        <p:spPr bwMode="auto">
          <a:xfrm>
            <a:off x="885144" y="1396075"/>
            <a:ext cx="10270500" cy="3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450215" algn="ctr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600" b="1">
                <a:solidFill>
                  <a:srgbClr val="002060"/>
                </a:solidFill>
              </a:rPr>
              <a:t>Действия лиц, обеспечивающих безопасность организации образования:</a:t>
            </a:r>
            <a:endParaRPr sz="1600" b="1" i="0" u="none" strike="noStrike" cap="none">
              <a:solidFill>
                <a:srgbClr val="00206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6" name="Google Shape;734;g1bc6e687a7d_0_1800"/>
          <p:cNvSpPr/>
          <p:nvPr/>
        </p:nvSpPr>
        <p:spPr bwMode="auto">
          <a:xfrm>
            <a:off x="3151675" y="1950813"/>
            <a:ext cx="7376400" cy="8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500" b="1">
                <a:solidFill>
                  <a:schemeClr val="dk1"/>
                </a:solidFill>
              </a:rPr>
              <a:t>немедленно сообщить руководству, а также по телефону в государственную противопожарную службу (далее - ГПС) по номеру 101 или единую дежурно-диспетчерскую службу 112, назвав адрес и номер объекта, место возникновения пожара, свою фамилию и должность</a:t>
            </a:r>
            <a:endParaRPr sz="1500" b="1" i="0" u="none" strike="noStrike" cap="none">
              <a:solidFill>
                <a:schemeClr val="dk1"/>
              </a:solidFill>
            </a:endParaRPr>
          </a:p>
        </p:txBody>
      </p:sp>
      <p:sp>
        <p:nvSpPr>
          <p:cNvPr id="7" name="Google Shape;735;g1bc6e687a7d_0_1800"/>
          <p:cNvSpPr/>
          <p:nvPr/>
        </p:nvSpPr>
        <p:spPr bwMode="auto">
          <a:xfrm>
            <a:off x="3294377" y="3132309"/>
            <a:ext cx="75225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500">
                <a:solidFill>
                  <a:srgbClr val="2F5496"/>
                </a:solidFill>
              </a:rPr>
              <a:t>задействовать системы оповещения объекта и проинформировать о возникновении возгорания</a:t>
            </a:r>
            <a:endParaRPr sz="1500" b="0" i="0" u="none" strike="noStrike" cap="none">
              <a:solidFill>
                <a:srgbClr val="2F5496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8" name="Google Shape;736;g1bc6e687a7d_0_1800"/>
          <p:cNvSpPr/>
          <p:nvPr/>
        </p:nvSpPr>
        <p:spPr bwMode="auto">
          <a:xfrm>
            <a:off x="138025" y="92425"/>
            <a:ext cx="12101700" cy="9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>
              <a:lnSpc>
                <a:spcPct val="114999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  <a:defRPr/>
            </a:pPr>
            <a:r>
              <a:rPr lang="en-US" sz="1600" b="1">
                <a:solidFill>
                  <a:srgbClr val="002060"/>
                </a:solidFill>
              </a:rPr>
              <a:t>АЛГОРИТМ </a:t>
            </a:r>
            <a:br>
              <a:rPr lang="en-US" sz="1600" b="1">
                <a:solidFill>
                  <a:srgbClr val="002060"/>
                </a:solidFill>
              </a:rPr>
            </a:br>
            <a:r>
              <a:rPr lang="en-US" sz="1600" b="1">
                <a:solidFill>
                  <a:srgbClr val="002060"/>
                </a:solidFill>
              </a:rPr>
              <a:t>ДЕЙСТВИЙ СОТРУДНИКОВ, ОБУЧАЮЩИХСЯ И ВОСПИТАННИКОВ ОРГАНИЗАЦИЙ ОБРАЗОВАНИЯ </a:t>
            </a:r>
            <a:br>
              <a:rPr lang="en-US" sz="1600" b="1">
                <a:solidFill>
                  <a:srgbClr val="002060"/>
                </a:solidFill>
              </a:rPr>
            </a:br>
            <a:r>
              <a:rPr lang="en-US" sz="1600" b="1">
                <a:solidFill>
                  <a:srgbClr val="002060"/>
                </a:solidFill>
              </a:rPr>
              <a:t>ПРИ ВОЗНИКНОВЕНИИ ЧРЕЗВЫЧАЙНЫХ СИТУАЦИЙ ТЕХНОГЕННОГО ХАРАКТЕРА</a:t>
            </a:r>
            <a:endParaRPr sz="1600" b="1">
              <a:solidFill>
                <a:srgbClr val="002060"/>
              </a:solidFill>
            </a:endParaRPr>
          </a:p>
        </p:txBody>
      </p:sp>
      <p:sp>
        <p:nvSpPr>
          <p:cNvPr id="9" name="Google Shape;737;g1bc6e687a7d_0_1800"/>
          <p:cNvSpPr/>
          <p:nvPr/>
        </p:nvSpPr>
        <p:spPr bwMode="auto">
          <a:xfrm>
            <a:off x="3151675" y="3864927"/>
            <a:ext cx="7376400" cy="8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500" b="1">
                <a:solidFill>
                  <a:schemeClr val="dk1"/>
                </a:solidFill>
              </a:rPr>
              <a:t>начать своевременную эвакуацию людей с объекта, проверив наличие лиц в каждой части объекта</a:t>
            </a:r>
            <a:endParaRPr sz="1500" b="1" i="0" u="none" strike="noStrike" cap="none">
              <a:solidFill>
                <a:schemeClr val="dk1"/>
              </a:solidFill>
            </a:endParaRPr>
          </a:p>
        </p:txBody>
      </p:sp>
      <p:sp>
        <p:nvSpPr>
          <p:cNvPr id="10" name="Google Shape;738;g1bc6e687a7d_0_1800"/>
          <p:cNvSpPr/>
          <p:nvPr/>
        </p:nvSpPr>
        <p:spPr bwMode="auto">
          <a:xfrm>
            <a:off x="3294377" y="4651411"/>
            <a:ext cx="75225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500">
                <a:solidFill>
                  <a:srgbClr val="2F5496"/>
                </a:solidFill>
              </a:rPr>
              <a:t>принять меры по локализации и тушению пожара первичными средствами пожаротушения</a:t>
            </a:r>
            <a:endParaRPr sz="1500" b="0" i="0" u="none" strike="noStrike" cap="none">
              <a:solidFill>
                <a:srgbClr val="2F5496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1" name="Google Shape;739;g1bc6e687a7d_0_1800"/>
          <p:cNvSpPr/>
          <p:nvPr/>
        </p:nvSpPr>
        <p:spPr bwMode="auto">
          <a:xfrm>
            <a:off x="3151675" y="5234238"/>
            <a:ext cx="7376400" cy="3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500" b="1">
                <a:solidFill>
                  <a:schemeClr val="dk1"/>
                </a:solidFill>
              </a:rPr>
              <a:t>оказать первую помощь пострадавшим по мере возможности</a:t>
            </a:r>
            <a:endParaRPr sz="1500" b="1" i="0" u="none" strike="noStrike" cap="none">
              <a:solidFill>
                <a:schemeClr val="dk1"/>
              </a:solidFill>
            </a:endParaRPr>
          </a:p>
        </p:txBody>
      </p:sp>
      <p:sp>
        <p:nvSpPr>
          <p:cNvPr id="12" name="Google Shape;740;g1bc6e687a7d_0_1800"/>
          <p:cNvSpPr/>
          <p:nvPr/>
        </p:nvSpPr>
        <p:spPr bwMode="auto">
          <a:xfrm>
            <a:off x="3294375" y="5747388"/>
            <a:ext cx="75225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500">
                <a:solidFill>
                  <a:srgbClr val="2F5496"/>
                </a:solidFill>
              </a:rPr>
              <a:t>организовать встречу пожарных и спасателей, показать им места подъезда к объекту, размещение люков пожарных гидрантов, план эвакуации и место возгорания на плане</a:t>
            </a:r>
            <a:endParaRPr sz="1500" b="0" i="0" u="none" strike="noStrike" cap="none">
              <a:solidFill>
                <a:srgbClr val="2F5496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3" name="Google Shape;741;g1bc6e687a7d_0_1800"/>
          <p:cNvSpPr/>
          <p:nvPr/>
        </p:nvSpPr>
        <p:spPr bwMode="auto">
          <a:xfrm>
            <a:off x="3151675" y="6587225"/>
            <a:ext cx="7376400" cy="8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500" b="1">
                <a:solidFill>
                  <a:schemeClr val="dk1"/>
                </a:solidFill>
              </a:rPr>
              <a:t>после приезда пожарных необходимо оцепить территорию до прибытия сотрудников органов внутренних дел и запретить вход на нее лицам, не задействованным в тушении</a:t>
            </a:r>
            <a:endParaRPr sz="1500" b="1" i="0" u="none" strike="noStrike" cap="none">
              <a:solidFill>
                <a:schemeClr val="dk1"/>
              </a:solidFill>
            </a:endParaRPr>
          </a:p>
        </p:txBody>
      </p:sp>
      <p:pic>
        <p:nvPicPr>
          <p:cNvPr id="14" name="Google Shape;742;g1bc6e687a7d_0_1800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1687455" y="1932274"/>
            <a:ext cx="1098110" cy="10531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743;g1bc6e687a7d_0_1800"/>
          <p:cNvPicPr/>
          <p:nvPr/>
        </p:nvPicPr>
        <p:blipFill>
          <a:blip r:embed="rId3">
            <a:alphaModFix/>
          </a:blip>
          <a:stretch/>
        </p:blipFill>
        <p:spPr bwMode="auto">
          <a:xfrm flipH="1">
            <a:off x="1508649" y="3611266"/>
            <a:ext cx="1303327" cy="83044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" name="Google Shape;744;g1bc6e687a7d_0_1800"/>
          <p:cNvCxnSpPr>
            <a:cxnSpLocks/>
          </p:cNvCxnSpPr>
          <p:nvPr/>
        </p:nvCxnSpPr>
        <p:spPr bwMode="auto">
          <a:xfrm>
            <a:off x="2236503" y="3081406"/>
            <a:ext cx="0" cy="5058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pic>
        <p:nvPicPr>
          <p:cNvPr id="17" name="Google Shape;745;g1bc6e687a7d_0_1800"/>
          <p:cNvPicPr/>
          <p:nvPr/>
        </p:nvPicPr>
        <p:blipFill>
          <a:blip r:embed="rId4">
            <a:alphaModFix/>
          </a:blip>
          <a:stretch/>
        </p:blipFill>
        <p:spPr bwMode="auto">
          <a:xfrm flipH="1">
            <a:off x="1687454" y="4886523"/>
            <a:ext cx="1184151" cy="70245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" name="Google Shape;746;g1bc6e687a7d_0_1800"/>
          <p:cNvCxnSpPr>
            <a:cxnSpLocks/>
          </p:cNvCxnSpPr>
          <p:nvPr/>
        </p:nvCxnSpPr>
        <p:spPr bwMode="auto">
          <a:xfrm>
            <a:off x="2236503" y="4499003"/>
            <a:ext cx="0" cy="5058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9" name="Google Shape;747;g1bc6e687a7d_0_1800"/>
          <p:cNvCxnSpPr>
            <a:cxnSpLocks/>
          </p:cNvCxnSpPr>
          <p:nvPr/>
        </p:nvCxnSpPr>
        <p:spPr bwMode="auto">
          <a:xfrm>
            <a:off x="2236503" y="5646279"/>
            <a:ext cx="0" cy="5058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pic>
        <p:nvPicPr>
          <p:cNvPr id="20" name="Google Shape;748;g1bc6e687a7d_0_1800"/>
          <p:cNvPicPr/>
          <p:nvPr/>
        </p:nvPicPr>
        <p:blipFill>
          <a:blip r:embed="rId5">
            <a:alphaModFix/>
          </a:blip>
          <a:stretch/>
        </p:blipFill>
        <p:spPr bwMode="auto">
          <a:xfrm>
            <a:off x="1422760" y="6285575"/>
            <a:ext cx="1627471" cy="94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749;g1bc6e687a7d_0_1800"/>
          <p:cNvSpPr/>
          <p:nvPr/>
        </p:nvSpPr>
        <p:spPr bwMode="auto">
          <a:xfrm>
            <a:off x="1949375" y="1030896"/>
            <a:ext cx="8380200" cy="3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600" b="1">
                <a:solidFill>
                  <a:schemeClr val="dk1"/>
                </a:solidFill>
              </a:rPr>
              <a:t>Возникновение пожара (взрыва)</a:t>
            </a:r>
            <a:endParaRPr sz="1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384CFF1-1361-623C-9AC0-9EC3896E7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38" y="191268"/>
            <a:ext cx="10556677" cy="1509976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Антитеррористические учения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пед.коллектива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6" name="Picture 2" descr="D:\сохранение\Desktop\Новая папка\290d5adb-4cce-458f-ae93-8d869fe6c28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48572" y="1905780"/>
            <a:ext cx="3929090" cy="5238787"/>
          </a:xfrm>
          <a:prstGeom prst="rect">
            <a:avLst/>
          </a:prstGeom>
          <a:noFill/>
        </p:spPr>
      </p:pic>
      <p:pic>
        <p:nvPicPr>
          <p:cNvPr id="1029" name="Picture 5" descr="D:\сохранение\Desktop\Новая папка\f68deba9-d0dc-41a3-8976-61b87ebffd30.jpg"/>
          <p:cNvPicPr>
            <a:picLocks noChangeAspect="1" noChangeArrowheads="1"/>
          </p:cNvPicPr>
          <p:nvPr/>
        </p:nvPicPr>
        <p:blipFill>
          <a:blip r:embed="rId3"/>
          <a:srcRect t="24679"/>
          <a:stretch>
            <a:fillRect/>
          </a:stretch>
        </p:blipFill>
        <p:spPr bwMode="auto">
          <a:xfrm>
            <a:off x="547648" y="4477548"/>
            <a:ext cx="5017557" cy="2834474"/>
          </a:xfrm>
          <a:prstGeom prst="rect">
            <a:avLst/>
          </a:prstGeom>
          <a:noFill/>
        </p:spPr>
      </p:pic>
      <p:pic>
        <p:nvPicPr>
          <p:cNvPr id="13" name="Picture 6" descr="D:\сохранение\Desktop\Новая папка\7b24c527-384b-4736-b307-61a7ea64eb1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47714" y="1477152"/>
            <a:ext cx="3786214" cy="28396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136576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D:\сохранение\Desktop\Новая папка\a27d83ce-b0c1-46e2-9420-fa0c6ff215d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19944" y="1977218"/>
            <a:ext cx="3825269" cy="5115721"/>
          </a:xfrm>
          <a:prstGeom prst="rect">
            <a:avLst/>
          </a:prstGeom>
          <a:noFill/>
        </p:spPr>
      </p:pic>
      <p:pic>
        <p:nvPicPr>
          <p:cNvPr id="11" name="Picture 3" descr="D:\сохранение\Desktop\Новая папка\2432db30-50e3-45f8-b620-3de1c8b6c4a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4838" y="2405846"/>
            <a:ext cx="5812802" cy="4363234"/>
          </a:xfrm>
          <a:prstGeom prst="rect">
            <a:avLst/>
          </a:prstGeom>
          <a:noFill/>
        </p:spPr>
      </p:pic>
      <p:sp>
        <p:nvSpPr>
          <p:cNvPr id="12" name="Заголовок 1">
            <a:extLst>
              <a:ext uri="{FF2B5EF4-FFF2-40B4-BE49-F238E27FC236}">
                <a16:creationId xmlns:a16="http://schemas.microsoft.com/office/drawing/2014/main" xmlns="" id="{5384CFF1-1361-623C-9AC0-9EC3896E7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38" y="191268"/>
            <a:ext cx="10556677" cy="1509976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Антитеррористические учения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пед.коллектива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. Практические занятия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96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5384CFF1-1361-623C-9AC0-9EC3896E7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3068" y="415922"/>
            <a:ext cx="10556677" cy="1509976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Антитеррористические учения </a:t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для учеников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053" name="Picture 5" descr="D:\сохранение\Desktop\Новая папка\d21e0cd4-6f88-4f37-9f12-cf4c33d6b9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48572" y="4691862"/>
            <a:ext cx="3424228" cy="2568171"/>
          </a:xfrm>
          <a:prstGeom prst="rect">
            <a:avLst/>
          </a:prstGeom>
          <a:noFill/>
        </p:spPr>
      </p:pic>
      <p:pic>
        <p:nvPicPr>
          <p:cNvPr id="2057" name="Picture 9" descr="D:\сохранение\Desktop\Новая папка\60ff5fb6-4bc7-4c76-aaaa-aa5d12b4cae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90590" y="1834342"/>
            <a:ext cx="3448041" cy="2586031"/>
          </a:xfrm>
          <a:prstGeom prst="rect">
            <a:avLst/>
          </a:prstGeom>
          <a:noFill/>
        </p:spPr>
      </p:pic>
      <p:pic>
        <p:nvPicPr>
          <p:cNvPr id="2058" name="Picture 10" descr="D:\сохранение\Desktop\Новая папка\3107cb22-0a1f-42fd-999d-958b569e7de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47912" y="4620424"/>
            <a:ext cx="3732734" cy="2799550"/>
          </a:xfrm>
          <a:prstGeom prst="rect">
            <a:avLst/>
          </a:prstGeom>
          <a:noFill/>
        </p:spPr>
      </p:pic>
      <p:pic>
        <p:nvPicPr>
          <p:cNvPr id="2059" name="Picture 11" descr="D:\сохранение\Desktop\Новая папка\4fd38a1d-a548-461d-9d09-a055579cb04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05564" y="1691466"/>
            <a:ext cx="3848059" cy="28860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836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D8BDCAB4-CE85-876E-C7E7-FAFDAA56BFF7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D0510A01-1A4E-21F6-0F81-EA3F64EDC11F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2880F0B2-559D-E173-424E-4A5A5B3B4B43}"/>
              </a:ext>
            </a:extLst>
          </p:cNvPr>
          <p:cNvSpPr>
            <a:spLocks noGrp="1"/>
          </p:cNvSpPr>
          <p:nvPr>
            <p:ph type="body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6" name="Picture 4" descr="D:\сохранение\Desktop\Новая папка\9ba89234-ef84-46ba-989d-5d13cc0830a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7648" y="834210"/>
            <a:ext cx="5214974" cy="3911231"/>
          </a:xfrm>
          <a:prstGeom prst="rect">
            <a:avLst/>
          </a:prstGeom>
          <a:noFill/>
        </p:spPr>
      </p:pic>
      <p:pic>
        <p:nvPicPr>
          <p:cNvPr id="3077" name="Picture 5" descr="D:\сохранение\Desktop\Новая папка\06225d7b-7954-42e4-a099-aef5adae585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91250" y="1405714"/>
            <a:ext cx="5804901" cy="56824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3097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B53E67D-DF1D-F9AB-FE3E-3712A6F84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D3C05CF-976E-D5FC-B2E6-F38696DF60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E53EFA1A-653F-9E98-2CC6-42A14778FB62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2B64E570-B0EA-8840-2F44-BADFEF63F5E5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2DAA1935-F29B-A648-5713-E245480DD980}"/>
              </a:ext>
            </a:extLst>
          </p:cNvPr>
          <p:cNvSpPr>
            <a:spLocks noGrp="1"/>
          </p:cNvSpPr>
          <p:nvPr>
            <p:ph type="body" idx="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5" name="Picture 5" descr="D:\сохранение\Desktop\Новая папка\49ed657f-3c9d-4de7-8f75-58d5f2a43fbb.jpg"/>
          <p:cNvPicPr>
            <a:picLocks noChangeAspect="1" noChangeArrowheads="1"/>
          </p:cNvPicPr>
          <p:nvPr/>
        </p:nvPicPr>
        <p:blipFill>
          <a:blip r:embed="rId2"/>
          <a:srcRect t="24431"/>
          <a:stretch>
            <a:fillRect/>
          </a:stretch>
        </p:blipFill>
        <p:spPr bwMode="auto">
          <a:xfrm>
            <a:off x="476210" y="477020"/>
            <a:ext cx="3947505" cy="3977456"/>
          </a:xfrm>
          <a:prstGeom prst="rect">
            <a:avLst/>
          </a:prstGeom>
          <a:noFill/>
        </p:spPr>
      </p:pic>
      <p:pic>
        <p:nvPicPr>
          <p:cNvPr id="5126" name="Picture 6" descr="D:\сохранение\Desktop\Новая папка\917c05e0-93c2-4e66-9723-e1e4e793ec24.jpg"/>
          <p:cNvPicPr>
            <a:picLocks noChangeAspect="1" noChangeArrowheads="1"/>
          </p:cNvPicPr>
          <p:nvPr/>
        </p:nvPicPr>
        <p:blipFill>
          <a:blip r:embed="rId3"/>
          <a:srcRect t="25264"/>
          <a:stretch>
            <a:fillRect/>
          </a:stretch>
        </p:blipFill>
        <p:spPr bwMode="auto">
          <a:xfrm>
            <a:off x="6977068" y="477020"/>
            <a:ext cx="4321919" cy="4306721"/>
          </a:xfrm>
          <a:prstGeom prst="rect">
            <a:avLst/>
          </a:prstGeom>
          <a:noFill/>
        </p:spPr>
      </p:pic>
      <p:pic>
        <p:nvPicPr>
          <p:cNvPr id="5127" name="Picture 7" descr="D:\сохранение\Desktop\Новая папка\7700b7a7-617a-470c-a2f6-9905e5ef2b9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33730" y="3548854"/>
            <a:ext cx="4857679" cy="36432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24338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24D03DC-0C6C-054B-F8B3-5C443F36E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E6A70EC-D058-1739-5C85-2F50C1ADE6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678C09DE-3EE7-51BB-BECD-280770AB850E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7D9A08E3-CB96-66BD-5215-7EC031434D74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98209ABC-56B4-5AD6-A242-2C0511C5F9AD}"/>
              </a:ext>
            </a:extLst>
          </p:cNvPr>
          <p:cNvSpPr>
            <a:spLocks noGrp="1"/>
          </p:cNvSpPr>
          <p:nvPr>
            <p:ph type="body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D:\сохранение\Desktop\Новая папка\ba5551c3-e0f7-40b7-80c3-7533e6df6df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18" y="334144"/>
            <a:ext cx="9215502" cy="69116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524632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C8CE0DB-A899-A57B-0E5F-E07B9E945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875F3DF-BC33-3AE2-165E-B9D705324A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E97ABC96-49CE-4918-0B32-00CF8F122FFA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5056475D-811D-89C0-BF3C-68576356C35C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FEC9C2FA-2FA9-3EA5-55D0-485BF5396A76}"/>
              </a:ext>
            </a:extLst>
          </p:cNvPr>
          <p:cNvSpPr>
            <a:spLocks noGrp="1"/>
          </p:cNvSpPr>
          <p:nvPr>
            <p:ph type="body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Picture 5" descr="D:\сохранение\Desktop\Новая папка\82611089-a49a-4985-a8ab-b7444f298c7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1962" y="453102"/>
            <a:ext cx="5072098" cy="6762797"/>
          </a:xfrm>
          <a:prstGeom prst="rect">
            <a:avLst/>
          </a:prstGeom>
          <a:noFill/>
        </p:spPr>
      </p:pic>
      <p:pic>
        <p:nvPicPr>
          <p:cNvPr id="10" name="Picture 4" descr="D:\сохранение\Desktop\Новая папка\312e00e6-8cfc-4a78-b22b-5960cde8e49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9812" y="429395"/>
            <a:ext cx="5107753" cy="68103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22581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EA5D68A-0F5E-56B0-FFD3-9873492FE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9BE0E69-3488-6831-A9B2-CD903FF817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6FDC5723-B14A-7E3E-0DD0-BFC6E832E892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F7F2D95-A7D3-3279-9D7A-D412240805E0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263E5A36-BE19-FF81-BD3F-86C56EECE67E}"/>
              </a:ext>
            </a:extLst>
          </p:cNvPr>
          <p:cNvSpPr>
            <a:spLocks noGrp="1"/>
          </p:cNvSpPr>
          <p:nvPr>
            <p:ph type="body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9" name="Picture 3" descr="D:\сохранение\Desktop\Новая папка\34b5183e-d4a3-4fdb-9dc1-094e6e557d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0656" y="405582"/>
            <a:ext cx="9050332" cy="67877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22523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</TotalTime>
  <Words>175</Words>
  <Application>Microsoft Office PowerPoint</Application>
  <DocSecurity>0</DocSecurity>
  <PresentationFormat>Произвольный</PresentationFormat>
  <Paragraphs>20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Антитеррористические учения пед.коллектива</vt:lpstr>
      <vt:lpstr>Антитеррористические учения пед.коллектива. Практические занятия</vt:lpstr>
      <vt:lpstr>Антитеррористические учения  для учеников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Manager/>
  <Company/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aser</dc:creator>
  <cp:keywords/>
  <dc:description/>
  <cp:lastModifiedBy>FizVoss</cp:lastModifiedBy>
  <cp:revision>9</cp:revision>
  <dcterms:created xsi:type="dcterms:W3CDTF">2018-04-23T11:08:41Z</dcterms:created>
  <dcterms:modified xsi:type="dcterms:W3CDTF">2023-05-16T06:11:27Z</dcterms:modified>
  <cp:category/>
  <dc:identifier/>
  <cp:contentStatus/>
  <dc:language/>
  <cp:version/>
</cp:coreProperties>
</file>