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0"/>
  </p:notesMasterIdLst>
  <p:sldIdLst>
    <p:sldId id="256" r:id="rId5"/>
    <p:sldId id="262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4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3.xml" /><Relationship Id="rId12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presProps" Target="presProps.xml" /><Relationship Id="rId5" Type="http://schemas.openxmlformats.org/officeDocument/2006/relationships/slide" Target="slides/slide1.xml" /><Relationship Id="rId10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D0DBF7-796C-4980-9429-8424D53CE3A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342340-18DB-437E-83D9-D159835B1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6DE17-FE5F-4740-BB74-1C0139123211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3349625" y="836613"/>
            <a:ext cx="8905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508500"/>
            <a:ext cx="13303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BDE5-91B9-48FF-A7D9-64435AAEE38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EEC4-1314-44DE-A91C-2A1B6DF1F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1610-B114-4CDC-BAF9-1BC0D6C6BC21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D099-82CE-4A39-9DB4-08AE1617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829C-D0C1-4629-A921-DF392506BA05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D902-8BB0-448E-97A4-C2AE6847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E25E-57ED-4697-9744-47BE4F9D9F7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8534-5FFC-4C01-BCAF-522D676C2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FBD5-AB39-4B05-8A5F-5FE9BFDCD8D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F595-383D-4485-AD5C-1AFCBAB91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DF67-5B9D-4A75-BF4D-D51F277B7059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1BDF-70A8-42A4-88D2-895EA26D2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3170-9ED6-4ACF-BF50-CB153318DEB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D7D1-253E-4CDD-A5D8-363D2056C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F9F3-F70A-4B64-B6FF-952882E53CE9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C981-1067-4460-AD8E-2E7E1F13B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D5F9-A47C-40B5-AF21-CBDF2CF8054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290C-ACF2-4E80-9ED0-CD0DA91B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4220-2FB0-487A-9529-09FC0785F567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CCEC-7F34-41CD-8C63-79EFBE7B6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6028-B2BF-47AC-B6D4-01CC932D4E16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CEDF-69CC-42B1-9D5A-663659361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323850" y="333375"/>
            <a:ext cx="8496300" cy="626427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B11F-1042-460A-A4AD-26591D198D25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21A3-C474-41F3-A53C-FFFEF3D83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089C-AA09-42BB-AF65-4F58FB83BE6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4A02-FC83-4BC9-9834-725B1E7F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B898-2096-4738-8B2F-EBE90C2F1BF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8A6-8FA5-493E-8FB5-A0CEBB2A7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BE93-15B6-4F78-BD46-5B51471D0C27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1816-449B-48FE-9413-E10896696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6734-7576-4281-81E3-3B4D0E96D77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F37A-8192-48A9-82F6-0DAABD216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3AC4-40FF-4AC5-A288-5972786D3B7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5946-B7D9-4432-9FDF-420576B89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9792-AE75-4834-AC8D-9554E05C0EDA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546B-7C14-4103-AEDA-E15D2C1DB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0508-E0A3-49AC-99C5-7F1A3E272DE7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542D-3447-49D7-9378-6AD9AD70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955C-87EA-4CA1-9C9A-C2E8B19A2CB9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864B-0832-4310-AAEF-0F18E23B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AFD5-5B6D-4600-B643-0E21930E996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F73F-81F5-483D-9682-B6E69B34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25CC-1A99-427D-B05F-AA4A8F73B96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BB81-F81D-4634-9F5B-575739C4B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FA7C-AA07-49B2-8922-C1F008243E70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DD2A-5643-43E3-9B76-2FD85E6BD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2D95-54D2-4BFF-9072-B6FBDEC9DBD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2771-C1B6-49C3-B1E4-E16CA02B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D734-CE48-47B2-807E-72984A246612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A8BA-8868-44C7-8A9F-75B42DD11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6B34-6342-43C6-8564-BBD7E0328D00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CD1-B2FC-41A1-AC19-F9B063CC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4D16-3FDB-4ACB-AB9C-DB9AB838821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1733-1840-4B3F-B761-CA719D42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36BC19-5394-4417-9FCA-28E91775EED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3B92B8-AA6C-4050-A811-2CD76EFCF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84F0-5A7F-484E-BFB4-40CD494A8433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7692-593D-4782-87E1-029A28C3C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364C5-3D6F-4AB3-8AD4-B8023BBCC04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37D5D-7850-4876-B455-8307EE953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7C5F-C3D9-4E98-89D6-48D0EAB739E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6FFC-9983-42AD-9D9F-DEA76C209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97EB71-F817-473B-9238-1EBE2E3A23E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6B9EF-65F6-486D-9775-AB2F3BEF2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0E6D-FB3D-4503-9013-881AE92F60E9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DABE-F2A1-4D2D-BBBC-DD8532F25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E111-ECD2-4DBA-92DA-A575C02C371A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E7A0B-8013-417C-9572-9DCB5222E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68D8A2-B321-413D-81A4-CEA0A96CA44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EE9CA8-10F4-4EBC-B6CC-1CC76A63E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C7922C-AF47-448D-B5B7-905FFA6A5910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AD568C-E79D-49C3-B51E-956E8349E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07E71-7D52-40D6-9130-7BDD19B1ABCA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AA7B3-D3D5-4833-B3B4-F62B5C93C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65A-AFD1-4BC3-8852-74C21B2F699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2AD7-2F29-4170-A981-54457B10F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CA16-BE1C-4FBA-B022-ADC8CC70D7C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634-F5D9-4766-AAF6-7DAA840A1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6D70-F411-4A54-A08A-F1E36ABFE461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EA03-2632-43EF-8270-61EEEC6EC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5905-1914-4572-9D28-55395B96538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B915-CBB2-4A8E-A4AA-DC8A91ACA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2F86-76C7-43B5-8A3D-2ED833AFD563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1243-D7CE-4694-9F71-2190C8AF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1D56-D159-435E-A87D-69D43AE9D70F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7C92-C3FB-4EA1-AD23-603493624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321F-CCED-400E-B165-D65FC0CE28B6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7794-BAE3-4ECB-97BE-2D4498671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80B57-F67C-49F3-B32A-69DDBB465A4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ECC61-5711-4A10-8426-E2AD2EE2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59929-1139-4F63-83A9-BFACFAE53E1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0B7B3-E8A0-4F62-9343-6890539E2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17EDD-9747-4EB1-A27A-97031EC57D10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FD971-0B65-442F-AEDD-6DC8E8685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789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39D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AF8871-DC70-44CF-B4CF-D8C4F966A55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39D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39D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CBD467-48AA-450D-B1A9-24C9BC98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4" r:id="rId2"/>
    <p:sldLayoutId id="2147483732" r:id="rId3"/>
    <p:sldLayoutId id="2147483725" r:id="rId4"/>
    <p:sldLayoutId id="2147483733" r:id="rId5"/>
    <p:sldLayoutId id="2147483726" r:id="rId6"/>
    <p:sldLayoutId id="2147483734" r:id="rId7"/>
    <p:sldLayoutId id="2147483735" r:id="rId8"/>
    <p:sldLayoutId id="2147483736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45E7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B32C1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5CD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12" Type="http://schemas.openxmlformats.org/officeDocument/2006/relationships/image" Target="../media/image15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9.jpeg" /><Relationship Id="rId11" Type="http://schemas.openxmlformats.org/officeDocument/2006/relationships/image" Target="../media/image14.jpeg" /><Relationship Id="rId5" Type="http://schemas.openxmlformats.org/officeDocument/2006/relationships/image" Target="../media/image8.gif" /><Relationship Id="rId10" Type="http://schemas.openxmlformats.org/officeDocument/2006/relationships/image" Target="../media/image13.jpeg" /><Relationship Id="rId4" Type="http://schemas.openxmlformats.org/officeDocument/2006/relationships/image" Target="../media/image7.jpeg" /><Relationship Id="rId9" Type="http://schemas.openxmlformats.org/officeDocument/2006/relationships/image" Target="../media/image12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2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3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125538"/>
            <a:ext cx="7772400" cy="3382962"/>
          </a:xfrm>
        </p:spPr>
        <p:txBody>
          <a:bodyPr/>
          <a:lstStyle/>
          <a:p>
            <a:r>
              <a:rPr lang="ru-RU" sz="7200" dirty="0"/>
              <a:t>«КАК ХОРОШО, ЧТО ЕСТЬ СЕМЬЯ»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888" y="5805488"/>
            <a:ext cx="2374900" cy="431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Сапарова </a:t>
            </a:r>
            <a:r>
              <a:rPr lang="ru-RU" sz="2000" b="1" dirty="0" err="1"/>
              <a:t>Перизат</a:t>
            </a:r>
            <a:r>
              <a:rPr lang="ru-RU" sz="2000" b="1" dirty="0"/>
              <a:t> </a:t>
            </a:r>
            <a:r>
              <a:rPr lang="ru-RU" sz="2000" b="1" dirty="0" err="1"/>
              <a:t>Армановна</a:t>
            </a:r>
            <a:endParaRPr lang="ru-RU" sz="20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ПЕДАГОГ-ПСИХОЛОГ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86800" cy="928687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Что такое семья?</a:t>
            </a:r>
          </a:p>
        </p:txBody>
      </p:sp>
      <p:pic>
        <p:nvPicPr>
          <p:cNvPr id="25605" name="Picture 5" descr="D:\Иришка\работа\конкурс классных часов\картинки\2880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000125"/>
            <a:ext cx="4643438" cy="3090863"/>
          </a:xfrm>
        </p:spPr>
      </p:pic>
      <p:pic>
        <p:nvPicPr>
          <p:cNvPr id="25607" name="Picture 7" descr="D:\Иришка\работа\конкурс классных часов\картинки\be_careful_by_antontang-d2nq7y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500438"/>
            <a:ext cx="4560888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 descr="D:\Иришка\работа\конкурс классных часов\картинки\анимашки\f69feedd143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357313"/>
            <a:ext cx="1357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:\Иришка\работа\конкурс классных часов\картинки\life_of_danbo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000125"/>
            <a:ext cx="82438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D:\Иришка\работа\конкурс классных часов\картинки\8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000125"/>
            <a:ext cx="8286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D:\Иришка\работа\конкурс классных часов\картинки\161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1000125"/>
            <a:ext cx="8286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D:\Иришка\работа\конкурс классных часов\картинки\0a2c8a5a4bcf856a0fb5197aa2efc5f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1000125"/>
            <a:ext cx="4929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D:\Иришка\работа\конкурс классных часов\картинки\x_7521967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1000125"/>
            <a:ext cx="33575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D:\Иришка\работа\конкурс классных часов\картинки\5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1000125"/>
            <a:ext cx="33575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3643313" y="1000125"/>
            <a:ext cx="5214937" cy="5572125"/>
          </a:xfrm>
          <a:prstGeom prst="verticalScroll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1928813"/>
            <a:ext cx="37147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«Семья – 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это группа живущих вместе близких родственников» </a:t>
            </a:r>
          </a:p>
          <a:p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Толковый словарь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С.И. Ожегова и Н.Ю. Шведовой </a:t>
            </a: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1" name="Picture 2" descr="http://raion.shadrinsk.net/up/media/article/family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686800" cy="1000125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Совместный отдых</a:t>
            </a:r>
          </a:p>
        </p:txBody>
      </p:sp>
      <p:pic>
        <p:nvPicPr>
          <p:cNvPr id="16385" name="Picture 1" descr="D:\Иришка\работа\конкурс классных часов\картинки\досуг\Happy Family Illustration Wallpaper 1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1071563"/>
            <a:ext cx="8215312" cy="5429250"/>
          </a:xfrm>
        </p:spPr>
      </p:pic>
      <p:pic>
        <p:nvPicPr>
          <p:cNvPr id="16386" name="Picture 2" descr="D:\Иришка\работа\конкурс классных часов\картинки\досуг\s640x48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071563"/>
            <a:ext cx="82153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:\Иришка\работа\конкурс классных часов\картинки\досуг\HxqDz5Fjw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000125"/>
            <a:ext cx="82153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:\Иришка\работа\конкурс классных часов\картинки\досуг\x_9f29e9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000125"/>
            <a:ext cx="8215312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154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>
                <a:solidFill>
                  <a:srgbClr val="FF0000"/>
                </a:solidFill>
              </a:rPr>
              <a:t>12 </a:t>
            </a:r>
            <a:r>
              <a:rPr lang="ru-RU" sz="6000" b="1" dirty="0">
                <a:solidFill>
                  <a:srgbClr val="FF0000"/>
                </a:solidFill>
              </a:rPr>
              <a:t>сентября –день семьи Казахстане</a:t>
            </a:r>
          </a:p>
        </p:txBody>
      </p:sp>
      <p:pic>
        <p:nvPicPr>
          <p:cNvPr id="3" name="Рисунок 2" descr="i (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000240"/>
            <a:ext cx="48592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5715000" y="5929313"/>
            <a:ext cx="2751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orbel" pitchFamily="34" charset="0"/>
            </a:endParaRPr>
          </a:p>
          <a:p>
            <a:endParaRPr lang="ru-RU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42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Тема Office</vt:lpstr>
      <vt:lpstr>1_Тема Office</vt:lpstr>
      <vt:lpstr>2_Тема Office</vt:lpstr>
      <vt:lpstr>Солнцестояние</vt:lpstr>
      <vt:lpstr>«КАК ХОРОШО, ЧТО ЕСТЬ СЕМЬЯ»</vt:lpstr>
      <vt:lpstr>Что такое семья?</vt:lpstr>
      <vt:lpstr>Презентация PowerPoint</vt:lpstr>
      <vt:lpstr>Совместный отдых</vt:lpstr>
      <vt:lpstr>12 сентября –день семьи Казахстане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</dc:creator>
  <cp:lastModifiedBy>Перизат Сапарова</cp:lastModifiedBy>
  <cp:revision>13</cp:revision>
  <dcterms:created xsi:type="dcterms:W3CDTF">2014-03-11T18:02:54Z</dcterms:created>
  <dcterms:modified xsi:type="dcterms:W3CDTF">2023-05-25T04:25:51Z</dcterms:modified>
</cp:coreProperties>
</file>