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.08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.08.2023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404664"/>
            <a:ext cx="66967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ст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ст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1,5 ст (смешанный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инфоматики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 ст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(русский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химии – 0,5 ст (казахский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музыки – 0,5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ст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смешанный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286603" y="1047088"/>
            <a:ext cx="8857397" cy="3651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642</TotalTime>
  <Words>538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31</cp:revision>
  <dcterms:created xsi:type="dcterms:W3CDTF">2022-08-09T17:41:12Z</dcterms:created>
  <dcterms:modified xsi:type="dcterms:W3CDTF">2023-08-02T14:13:23Z</dcterms:modified>
</cp:coreProperties>
</file>