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1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smtClean="0">
                <a:latin typeface="Times New Roman" pitchFamily="18" charset="0"/>
                <a:cs typeface="Times New Roman" pitchFamily="18" charset="0"/>
              </a:rPr>
              <a:t>87213414630)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srednyaya_3@mail.kz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22.08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.08.2023 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7256" y="116632"/>
            <a:ext cx="6696744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эл.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srednyaya_3@mail.kz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1.Учитель математики – 1 ст ( русский 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2.Учитель английского языка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 ст (русский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3.Учитель физики – 12 часов (русский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4.Учитель художественного труда – 1,5 ст (смешанный 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5.Учитель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информатики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– 1 ст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 (русский  язык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6.Учитель химии – 0,5 ст (казахский 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7.Учитель музыки – 0,5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ст (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смешанный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8.Учитель биологии-0,5 ст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(казахский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9.Учитель казахского языка и литературы -1ст (на время декретного отпуска)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10.Логопед -0,5 ст (смешанный 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11.Педагог сопроводитель-1ст (смешанный 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12.Педагог-психолог-0,5 ст (русский язык обучения, миницентр)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13.Старший вожатый-1 ст (смешанный 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14.Соцпедагог-1 ст (смешанный язык обучения)</a:t>
            </a:r>
          </a:p>
          <a:p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15.Учитель физкультуры-075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ст (миницентр)</a:t>
            </a: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8363272" cy="60486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изъявившее желание принять участие в конкурсе, предоставляет документы в бумажном виде в указанные ниже сроки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Заявление об участии в конкурсе с указанием перечня документов согласно приложению 10 настоящего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2.документ, удостоверяющий личность либо электронный документ, попученный из сервиса цифровых документов (для идентификации);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Заполненный личный листок по учёту кадров (фактический адрес проживания и контактный телефон указать 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339234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5962674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5.копия документа, подтверждающего трудовую деятельность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справка из психоневрологической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справка с наркологической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по форме согласно приложению 11 заполненный оценочный лист кандидата на должность.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02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756</TotalTime>
  <Words>842</Words>
  <Application>Microsoft Office PowerPoint</Application>
  <PresentationFormat>Экран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  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педагога-мастера. Лицо, изъявившее желание принять участие в конкурсе, предоставляет документы в бумажном виде в указанные ниже сроки. 1. Заявление об участии в конкурсе с указанием перечня документов согласно приложению 10 настоящего правила 2.документ, удостоверяющий личность либо электронный документ, попученный из сервиса цифровых документов (для идентификации); 3. Заполненный личный листок по учёту кадров (фактический адрес проживания и контактный телефон указать при наличии).</vt:lpstr>
      <vt:lpstr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 5.копия документа, подтверждающего трудовую деятельность (при наличии); 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 7. справка из психоневрологической организации; 8. справка с наркологической организации; 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 10. по форме согласно приложению 11 заполненный оценочный лист кандидата на должность.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KOMP 2022</cp:lastModifiedBy>
  <cp:revision>43</cp:revision>
  <dcterms:created xsi:type="dcterms:W3CDTF">2022-08-09T17:41:12Z</dcterms:created>
  <dcterms:modified xsi:type="dcterms:W3CDTF">2023-08-22T11:16:28Z</dcterms:modified>
</cp:coreProperties>
</file>