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8879"/>
            <a:ext cx="70567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1.Математика 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-25 сағат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2.Ағылшын тілі пәнінің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9 сағат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3.Физика пәнінің мұғалімі -12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4.Көркем еңбек пәні мұғалімі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26 сағат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(аралас оқыту тілі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-0,5 жүктеме (аралас оқыту тілінде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.Дене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шынықтыру пәнінің мұғалімі-0,75 жүктеме (миницентр)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.Аға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тәлімгер -1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.Тарих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пәнінің мұғалімі 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16 сағат (аралас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оқыту тілінде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9.Жаратылыстану пәнінің мұғалімі – 4 сағат (орыс тілінде)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664</TotalTime>
  <Words>837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42</cp:revision>
  <dcterms:created xsi:type="dcterms:W3CDTF">2022-08-09T17:41:12Z</dcterms:created>
  <dcterms:modified xsi:type="dcterms:W3CDTF">2023-09-20T13:46:44Z</dcterms:modified>
</cp:coreProperties>
</file>