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1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smtClean="0">
                <a:latin typeface="Times New Roman" pitchFamily="18" charset="0"/>
                <a:cs typeface="Times New Roman" pitchFamily="18" charset="0"/>
              </a:rPr>
              <a:t>87213414630)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srednyaya_3@mail.kz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.10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.10.2023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256" y="116632"/>
            <a:ext cx="669674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эл.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srednyaya_3@mail.kz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1.Учитель математики – 25 часов ( русский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2.Учитель английского языка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9 часов (русский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3.Учитель физики – 12 часов (русский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4.Учитель художественного труда –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часов (смешанный язык обучения)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.Логопед -0,5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.Старший вожатый-1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истории-16 часов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естествознание-4 часов (русский язык обучения)</a:t>
            </a: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363272" cy="6048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изъявившее желание принять участие в конкурсе, предоставляет документы в бумажном виде в указанные ниже сроки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об участии в конкурсе с указанием перечня документов согласно приложению 10 настоящего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2.документ, удостоверяющий личность либо электронный документ, попученный из сервиса цифровых документов (для идентификации);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Заполненный личный листок по учёту кадров (фактический адрес проживания и контактный телефон указать 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3923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962674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5.копия документа, подтверждающего трудовую деятельность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справка из психоневрологической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справка с наркологической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по форме согласно приложению 11 заполненный оценочный лист кандидата на должность.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0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769</TotalTime>
  <Words>462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  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педагога-мастера. Лицо, изъявившее желание принять участие в конкурсе, предоставляет документы в бумажном виде в указанные ниже сроки. 1. Заявление об участии в конкурсе с указанием перечня документов согласно приложению 10 настоящего правила 2.документ, удостоверяющий личность либо электронный документ, попученный из сервиса цифровых документов (для идентификации); 3. Заполненный личный листок по учёту кадров (фактический адрес проживания и контактный телефон указать при наличии).</vt:lpstr>
      <vt:lpstr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 5.копия документа, подтверждающего трудовую деятельность (при наличии); 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 7. справка из психоневрологической организации; 8. справка с наркологической организации; 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 10. по форме согласно приложению 11 заполненный оценочный лист кандидата на должность.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Delux</cp:lastModifiedBy>
  <cp:revision>47</cp:revision>
  <dcterms:created xsi:type="dcterms:W3CDTF">2022-08-09T17:41:12Z</dcterms:created>
  <dcterms:modified xsi:type="dcterms:W3CDTF">2023-10-05T07:31:25Z</dcterms:modified>
</cp:coreProperties>
</file>