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9877A-E76B-4890-BCB4-280B2D22F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373B81-7204-498A-AA0A-562C8CC69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7E4CE1-A9E3-4CE8-81A0-AD0E9B18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A3E-55A5-4F92-B1DF-A564EBF4178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E0468-036E-4D85-95E1-8B0AE31D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B441B-A18A-4A19-BF38-85397C25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798-C4B5-4741-A3B4-A41EE67ED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2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D44BD-5EED-4B7D-80EF-7552F5FA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0E62A8-B9CB-429A-9B2B-4DD7A5AA7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750AC-838D-4664-939E-DD7E4ABA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A3E-55A5-4F92-B1DF-A564EBF4178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5F9F5C-ABDF-4AE9-A1B4-87AD477C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5F0BD-0789-4481-950C-869D44F9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798-C4B5-4741-A3B4-A41EE67ED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7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701715-EF02-4C48-B59A-7603FA16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578359-B2BB-444C-9617-89741FA5D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E0293-217F-4F49-8472-641C68C6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A3E-55A5-4F92-B1DF-A564EBF4178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65445-A73E-499D-AA70-935D7E65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EDAFC-F93A-454C-8EAA-5F95039F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798-C4B5-4741-A3B4-A41EE67ED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8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C32E1-F73A-47B5-855B-4FEC44A2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98B53-746D-44B7-AD18-83AD1E1B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0BE26A-244F-45C2-968C-7F6B80CF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A3E-55A5-4F92-B1DF-A564EBF4178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09F9A4-5E58-4C25-B9CA-E50C2A4E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B857-2992-4A97-854A-A4AEAA34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798-C4B5-4741-A3B4-A41EE67ED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6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AEBCE-8F0D-4850-9DEE-A0446653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A4021-91B3-4C13-A9D0-FDD12EA25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1E06F-02CA-4CFA-A7F1-D9ABE25B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A3E-55A5-4F92-B1DF-A564EBF4178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ED668-1C97-4BC5-8D59-CD43B397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D5A12-6534-45E8-BB2C-BDB43335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798-C4B5-4741-A3B4-A41EE67ED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B4709-C83E-4C74-8FBC-5D647D6C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0BE127-01B7-4428-BE16-7F7EB4E8C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7BF44C-0BE8-4595-8913-DB2716E17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3B37F7-E6AA-45EE-A760-3C6AA51B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A3E-55A5-4F92-B1DF-A564EBF4178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1833E9-3D22-44CA-90D8-CFA113FD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ED0344-AEB6-4C4A-8F5D-C9469121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798-C4B5-4741-A3B4-A41EE67ED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FAB6C-935F-4BE1-87CA-5ABC4108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5BD5ED-55F3-4387-B8AB-91D194332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36F0C8-4D72-46E4-B077-484D4F9C6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86EFB3-BA75-47EB-A3A6-A25A49EA2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5CC236-7FB5-4D64-8AC9-D9301BBA6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BACAC8-DDB6-4C75-AA41-719AFA82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A3E-55A5-4F92-B1DF-A564EBF4178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DA789F-C620-42C4-95FB-4B77B76D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536025-9D82-4381-AA1E-D956E738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798-C4B5-4741-A3B4-A41EE67ED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1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8083D-7088-4B95-87F2-285F34FA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8A1A88-A9EB-4125-B5CB-4A9CBA9C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A3E-55A5-4F92-B1DF-A564EBF4178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B29992-32AF-46BD-A91E-23FEA826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8E7FF2-1B5A-4370-8012-6BB6F75C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798-C4B5-4741-A3B4-A41EE67ED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5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CC9332-43B3-4A4E-9519-5B81B69A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A3E-55A5-4F92-B1DF-A564EBF4178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7D5869-837B-4660-86F6-C5BC0765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021439-F9BF-4033-925E-5F656DAE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798-C4B5-4741-A3B4-A41EE67ED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7F29B-F6FB-48A7-A1A6-4952EBC2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04E40-E36F-4D68-A065-863DB0E8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C28D37-7B38-4578-BFAC-7D21DC259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1C5E9E-F00B-4FF8-BD17-82292FF1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A3E-55A5-4F92-B1DF-A564EBF4178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8F3943-822A-4C0E-8168-F46B2100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F60CD8-53F2-45CE-95F4-58FB3257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798-C4B5-4741-A3B4-A41EE67ED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6CA7-C047-412A-ADF2-E0417985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52C5F4-173B-4976-80C5-109E5C8EB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33BABF-B54E-4C85-AA1F-8DBC229B4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9A4210-8778-4CCB-A71D-713FABB5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A3E-55A5-4F92-B1DF-A564EBF4178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9CF74B-66B1-44CD-9BBF-7A97DAC6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0FA8A7-108D-401C-95E2-44DF98B3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798-C4B5-4741-A3B4-A41EE67ED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1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041BF-2797-4D48-84D4-5B8A35C5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45D65E-6775-454E-8890-799E4B65A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26479-CB61-4E71-BB76-1740466A4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7A3E-55A5-4F92-B1DF-A564EBF4178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5DE52-EC25-4CF8-A15B-7F736EFF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F1517-B191-4524-8CE0-8814C1255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1D798-C4B5-4741-A3B4-A41EE67ED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56F479-6523-4B2E-8020-5A0270548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79" y="0"/>
            <a:ext cx="68526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74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E4339C-B22F-46A6-AA31-DE222EEE988F}"/>
              </a:ext>
            </a:extLst>
          </p:cNvPr>
          <p:cNvSpPr/>
          <p:nvPr/>
        </p:nvSpPr>
        <p:spPr>
          <a:xfrm>
            <a:off x="355686" y="209806"/>
            <a:ext cx="114806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восприятия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два года восприятие носит непроизвольный характер.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 обращает внимание на яркие, выраженные признаки того или иного предмета. Причем, эти признаки могут быть далеко не главными.</a:t>
            </a:r>
          </a:p>
          <a:p>
            <a:pPr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уже умеет различать предметы по форме, цвету, размеру. 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Основную массу информации он получает через зрение. 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Двухлетки уже хорошо координируют зрительную систему, но им сложно одновременно воспринимать целое и его части. Например, потеряв в толпе маму, они не смогут быстро найти ее.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Тактильное восприятие помогает крохе ориентироваться в окружающем мире. Он учится различать холодное и горячее, мягкое и твердое, гладкое и шершавое.</a:t>
            </a:r>
          </a:p>
          <a:p>
            <a:pPr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касается слухового восприятия, то в этом возрасте дети уже хорошо понимают интонацию, с которой говорят взрослые, различают знакомые стишки и песенки.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4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2E4692-6DDF-42D0-B0BA-6628341200EA}"/>
              </a:ext>
            </a:extLst>
          </p:cNvPr>
          <p:cNvSpPr/>
          <p:nvPr/>
        </p:nvSpPr>
        <p:spPr>
          <a:xfrm>
            <a:off x="463826" y="402898"/>
            <a:ext cx="115742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Двухлетний возраст – это период активного познания окружающего мира и самого себя. 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 учится хорошо владеть своим телом, совершенствует навыки ходьбы, бега, прыжков.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него развивается речь, память, мышление. 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возрасте он уже начинает осознавать себя как личность.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хотите помочь своему ребенку, создать благоприятные условия для его развития, то очень важно ежедневно уделять ему внимание, общаться с ним,  читать книги, занимайтесь развитием моторики, интеллектуальных и физических способностей. 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1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B9B3B3-CF9A-4009-A790-238D21F3E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3"/>
          <a:stretch/>
        </p:blipFill>
        <p:spPr>
          <a:xfrm>
            <a:off x="1583924" y="87822"/>
            <a:ext cx="8794072" cy="668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997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2BCB3-2DEE-4757-9668-1925FC147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0417"/>
            <a:ext cx="9144000" cy="30726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должен уметь и знать ребенок в 2 года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F242E5-3FDB-4103-9668-D56DAA9E1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памятка для родителей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9EB647-9697-4419-8419-5166C3FC2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1" y="134869"/>
            <a:ext cx="1079377" cy="10793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134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B336E1-984B-44C3-9748-03B5E42FDE62}"/>
              </a:ext>
            </a:extLst>
          </p:cNvPr>
          <p:cNvSpPr txBox="1"/>
          <p:nvPr/>
        </p:nvSpPr>
        <p:spPr>
          <a:xfrm>
            <a:off x="377955" y="210026"/>
            <a:ext cx="110102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двухлетнем возрасте мозг малыша активно развивается. Он как губка впитывает информацию об окружающем мире, проявляется живой интерес ко всему происходящему.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малыша развивается: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Двухлетка должен уметь: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подражать взрослым, выполняя простые бытовые действия;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знать и различать от одного до четырех цветов;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называть или показывать на пальцах свой возраст;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знать основные геометрические фигуры (круг, квадрат, треугольник);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уметь комментировать происходящее вокруг.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столь раннем возрасте новые навыки приобретаются и закрепляются очень быстро, поэтому развивающие занятия очень полезны для малыша.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1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E2DE8D-FA93-4EC2-8222-D7E06FD08AFD}"/>
              </a:ext>
            </a:extLst>
          </p:cNvPr>
          <p:cNvSpPr/>
          <p:nvPr/>
        </p:nvSpPr>
        <p:spPr>
          <a:xfrm>
            <a:off x="282027" y="76603"/>
            <a:ext cx="1141874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два года многие дети уже умеют разговаривать.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Словарный запас еще очень маленький – он составляет 200–300 слов. Сложные звуки малыш еще не умеет выговаривать.</a:t>
            </a:r>
          </a:p>
          <a:p>
            <a:pPr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Речевые навыки: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построение простых предложений, состоящих из двух-трех слов;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умение заканчивать строчки знакомых стихов (взрослый произносит начало строки, ребенок – конец);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постепенная замена таких слов как «мяу-мяу» или «гав-гав» словами «кошечка», «собачка»;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умение называть знакомые предметы;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применение в речи обобщающих понятий («одежда», «игрушки», «продукты»).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Двухлетки не только хорошо запоминают новые слова, но и придумывают свои.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Словотворчество – один из признаков правильного речевого развития малыша.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4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0D84B4-ED76-47A0-9BCF-A021906077F8}"/>
              </a:ext>
            </a:extLst>
          </p:cNvPr>
          <p:cNvSpPr/>
          <p:nvPr/>
        </p:nvSpPr>
        <p:spPr>
          <a:xfrm>
            <a:off x="384313" y="58847"/>
            <a:ext cx="1161829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самообслуживания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2м годам малыш уже далеко не беспомощный. Он многое умеет делать сам, но предпочитает пользоваться помощью взрослых.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которые уже посещают детский сад, обычно умеют больше своих сверстников, сидящих дома. 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два годика ребенок должен уметь: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мыть и вытирать руки (можно с небольшой помощью взрослого);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одеваться и раздеваться с помощью взрослого;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складывать вещи;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расстегивать крупные пуговицы;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развязывать шнурки;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держать ложку, есть, пить из чашки;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пользоваться салфеткой за столом;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пользоваться носовым платком с помощью взрослого.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малыш быстрее заучил новый навык, нужно не просто показывать ему действия, но и объяснять каждый этап. Например, «сначала закатим рукава, затем откроем воду, возьмем мыло, намочим руки» и т. 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3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D033A1-C61E-484D-83C3-C19C20A659D7}"/>
              </a:ext>
            </a:extLst>
          </p:cNvPr>
          <p:cNvSpPr/>
          <p:nvPr/>
        </p:nvSpPr>
        <p:spPr>
          <a:xfrm>
            <a:off x="477077" y="167171"/>
            <a:ext cx="1138348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Изобразительная деятельность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Изобразительная деятельность способствует познавательному развитию, поэтому ребенку нужно ей заниматься. Рисуя, кроха познает окружающий мир и самого себя.</a:t>
            </a:r>
          </a:p>
          <a:p>
            <a:pPr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 два года должны уметь: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держать в руке карандаш, фломастер, кисточку;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рисовать линии, кружочки, точки;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изображать простые композиции (дождь, траву, солнце);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раскрашивать простые рисунки (цветок, домик, машинку);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делать отпечатки на бумаге губкой;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умело рисовать пальчиковыми красками;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отрывать кусочки пластилина, делать из них шарики и колбаски, соединять концы колбасок в бублик.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ребенок еще не владеет всеми этими навыками, переживать не стоит. Все малыши разные, и развитие у них идет с разной скоростью.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9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191E53-A950-4792-9312-B73E8FF79E17}"/>
              </a:ext>
            </a:extLst>
          </p:cNvPr>
          <p:cNvSpPr/>
          <p:nvPr/>
        </p:nvSpPr>
        <p:spPr>
          <a:xfrm>
            <a:off x="340117" y="257738"/>
            <a:ext cx="1151176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развитие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Совершенствуются двигательный навык – ходьба и другие, связанные в ней умения.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малыши активные – они обожают бегать, прыгать, лазить везде, где только можно. 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2м годам ребенок должен уметь следующее: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уверенно ходить и бегать;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наклоняться и приседать, сохраняя равновесие;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ходить боком и вперед спиной, повернув голову, чтобы видеть направление движения;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лазить по детской лестнице, шведской стенке;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преодолевать препятствия высотой до 20 см;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подниматься и спускаться по лестнице с помощью взрослого;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бросать и пинать ногой мяч.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с двух до трех лет ребенок учится координировать движения и лучше сохранять равновесие. К концу третьего года малыш умеет уже очень многое.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0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015B5B-A149-46E8-B661-3BA3FFA2BC13}"/>
              </a:ext>
            </a:extLst>
          </p:cNvPr>
          <p:cNvSpPr/>
          <p:nvPr/>
        </p:nvSpPr>
        <p:spPr>
          <a:xfrm>
            <a:off x="331303" y="474345"/>
            <a:ext cx="1136058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Мелкая моторика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 все лучше и лучше способен координировать движения ручек и ножек. 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очень нравится играть с мелкими предметами. Такие игры способствуют развитию мелкой моторики, что в свою очередь напрямую играет роль в развитии речевых навыков. 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2м годам ребенок учится: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нанизывать на нитку крупные бусины;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собирать мелкие предметы в коробочку;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перелистывать страницы книги;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собирать пирамидку из колечек, строить башню из кубиков;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расстегивать пуговицы, липучки, молнии;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переодевать куклу с помощью взрослого;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уверенно пользоваться ложкой, расческой.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31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971</Words>
  <Application>Microsoft Office PowerPoint</Application>
  <PresentationFormat>Широкоэкранный</PresentationFormat>
  <Paragraphs>122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Что должен уметь и знать ребенок в 2 года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должен уметь и знать ребенок в 2 года:   </dc:title>
  <dc:creator>AlexsandraA</dc:creator>
  <cp:lastModifiedBy>AlexsandraA</cp:lastModifiedBy>
  <cp:revision>7</cp:revision>
  <dcterms:created xsi:type="dcterms:W3CDTF">2022-10-12T05:32:13Z</dcterms:created>
  <dcterms:modified xsi:type="dcterms:W3CDTF">2022-10-13T02:52:16Z</dcterms:modified>
</cp:coreProperties>
</file>