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59" r:id="rId5"/>
    <p:sldId id="261" r:id="rId6"/>
    <p:sldId id="263" r:id="rId7"/>
    <p:sldId id="262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0D2F0-4449-4D4E-B5BC-08F070FD377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B9AC5-6082-41A9-8F25-26A06C604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801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B9AC5-6082-41A9-8F25-26A06C604B3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2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ytimg.com/vi/C-e2LPq0yh8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24" y="-1"/>
            <a:ext cx="917172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1111" y="498862"/>
            <a:ext cx="7495166" cy="5412823"/>
          </a:xfrm>
        </p:spPr>
        <p:txBody>
          <a:bodyPr>
            <a:noAutofit/>
          </a:bodyPr>
          <a:lstStyle/>
          <a:p>
            <a:r>
              <a:rPr lang="kk-KZ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Латын графикасы – болашаққа бастар жол</a:t>
            </a:r>
            <a:endParaRPr lang="ru-RU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taraz24.kz/wp-content/uploads/2020/12/4370fa03867ba16617308432a71c564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23" y="-10842"/>
            <a:ext cx="1648834" cy="99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alt-kazyaz\Desktop\IMG202102251048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3" t="19072" r="5946" b="14814"/>
          <a:stretch/>
        </p:blipFill>
        <p:spPr bwMode="auto">
          <a:xfrm>
            <a:off x="7483449" y="18937"/>
            <a:ext cx="1648834" cy="1495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50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eekgif.com/uploads/2017/09/creative-backgrounds-for-powerpoint-download-hd-wallpapers-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23" y="-1084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8008" y="253820"/>
            <a:ext cx="5421288" cy="1790546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Латын </a:t>
            </a:r>
            <a:br>
              <a:rPr lang="kk-K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графикасына көшудің бағыттары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taraz24.kz/wp-content/uploads/2020/12/4370fa03867ba16617308432a71c564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987" y="12283"/>
            <a:ext cx="2168013" cy="90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1895165" y="2132856"/>
            <a:ext cx="6977743" cy="936104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Біріншісі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ақпараттық-насихаттық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жұмыстар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883865" y="3009877"/>
            <a:ext cx="6977743" cy="816561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Екіншісі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емле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ережелерін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сараптау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882341" y="3826439"/>
            <a:ext cx="7003390" cy="1055056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Үшіншісі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әліпби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емле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ережелерін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мамандарға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игерту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869498" y="4797152"/>
            <a:ext cx="6977741" cy="984802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Төртіншісі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баспа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өнімдерін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дайындау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1883864" y="5781954"/>
            <a:ext cx="6977743" cy="1076046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Бесіншісі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кісі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есімдері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географиялық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атаулардың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пунктуацияның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ережелерін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сараптау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284" y="342439"/>
            <a:ext cx="6197431" cy="1143000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Қазақ жазуының </a:t>
            </a:r>
            <a:br>
              <a:rPr lang="kk-K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тарихы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1107744" y="1772816"/>
            <a:ext cx="2888192" cy="2376264"/>
          </a:xfrm>
          <a:prstGeom prst="vertic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1929 жылға дейін араб әліпбиі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355976" y="1772816"/>
            <a:ext cx="3024336" cy="2232248"/>
          </a:xfrm>
          <a:prstGeom prst="vertic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1929-1940 жылдар аралығында латын әліпбиі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1979712" y="3861048"/>
            <a:ext cx="2736304" cy="2831330"/>
          </a:xfrm>
          <a:prstGeom prst="vertic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1940 жылдан бастап кириллица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5652120" y="3861048"/>
            <a:ext cx="3469299" cy="2831331"/>
          </a:xfrm>
          <a:prstGeom prst="vertic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2025 жылға дейін латын әліпбиі қолданысқа енгізілмек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s://taraz24.kz/wp-content/uploads/2020/12/4370fa03867ba16617308432a71c564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987" y="12283"/>
            <a:ext cx="2168013" cy="90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0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eekgif.com/uploads/2017/09/creative-backgrounds-for-powerpoint-download-hd-wallpapers-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alt-kazyaz\Desktop\Screenshot_2021-02-26-11-18-51-4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3" b="27622"/>
          <a:stretch/>
        </p:blipFill>
        <p:spPr bwMode="auto">
          <a:xfrm>
            <a:off x="179512" y="0"/>
            <a:ext cx="8964488" cy="69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18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Латын қарпінде жазылған сөздер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5168" y="1916832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Äke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Mädeniet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Ükɪ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Ūşaq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Ömɪr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Şaŋğy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4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6696744" cy="872448"/>
          </a:xfrm>
        </p:spPr>
        <p:txBody>
          <a:bodyPr>
            <a:normAutofit/>
          </a:bodyPr>
          <a:lstStyle/>
          <a:p>
            <a:r>
              <a:rPr lang="kk-K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Тіл туралы афоризмдер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8" b="37199"/>
          <a:stretch/>
        </p:blipFill>
        <p:spPr bwMode="auto">
          <a:xfrm>
            <a:off x="1119842" y="872448"/>
            <a:ext cx="7992888" cy="6010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1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1" y="620688"/>
            <a:ext cx="889248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51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6" b="40734"/>
          <a:stretch/>
        </p:blipFill>
        <p:spPr bwMode="auto">
          <a:xfrm>
            <a:off x="251520" y="0"/>
            <a:ext cx="89107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2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78</Words>
  <Application>Microsoft Office PowerPoint</Application>
  <PresentationFormat>Экран (4:3)</PresentationFormat>
  <Paragraphs>16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Латын графикасы – болашаққа бастар жол</vt:lpstr>
      <vt:lpstr>Латын  графикасына көшудің бағыттары</vt:lpstr>
      <vt:lpstr>Қазақ жазуының  тарихы</vt:lpstr>
      <vt:lpstr>Презентация PowerPoint</vt:lpstr>
      <vt:lpstr>Латын қарпінде жазылған сөздер</vt:lpstr>
      <vt:lpstr>Тіл туралы афоризмдер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Salt-kazyaz</dc:creator>
  <cp:lastModifiedBy>Metodical</cp:lastModifiedBy>
  <cp:revision>20</cp:revision>
  <dcterms:created xsi:type="dcterms:W3CDTF">2021-02-18T03:09:28Z</dcterms:created>
  <dcterms:modified xsi:type="dcterms:W3CDTF">2021-02-26T09:04:44Z</dcterms:modified>
</cp:coreProperties>
</file>