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82" r:id="rId2"/>
    <p:sldId id="466" r:id="rId3"/>
    <p:sldId id="484" r:id="rId4"/>
    <p:sldId id="483" r:id="rId5"/>
    <p:sldId id="486" r:id="rId6"/>
    <p:sldId id="485" r:id="rId7"/>
    <p:sldId id="44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00"/>
    <a:srgbClr val="FF4F4F"/>
    <a:srgbClr val="F79D53"/>
    <a:srgbClr val="D56C2B"/>
    <a:srgbClr val="D94D27"/>
    <a:srgbClr val="FFFF89"/>
    <a:srgbClr val="EF6B81"/>
    <a:srgbClr val="F8C0C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0F3F1-6F31-4D02-BE47-AF00EBAAFF1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F20B3-6682-49CB-8AFD-7D62A6A81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1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8FC3-CB31-4A4B-80AE-03D99270CCC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D546-EDC0-4BBF-A57F-F970C4D8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7" y="357314"/>
            <a:ext cx="8522238" cy="61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7314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КГУ «ОШ № 19 г. Темиртау»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2526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7" y="323033"/>
            <a:ext cx="7231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30" y="1233569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2458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Обыкновенный мальчишка </a:t>
            </a:r>
            <a:r>
              <a:rPr lang="ru-RU" dirty="0" err="1">
                <a:solidFill>
                  <a:srgbClr val="7030A0"/>
                </a:solidFill>
              </a:rPr>
              <a:t>Волька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Костыльков</a:t>
            </a:r>
            <a:r>
              <a:rPr lang="ru-RU" dirty="0">
                <a:solidFill>
                  <a:srgbClr val="7030A0"/>
                </a:solidFill>
              </a:rPr>
              <a:t> спас древнего джина из тысячелетнего заточения в глиняном сосуде на дне реки. И начались чудеса... Множество веселых и забавных приключений происходит с могущественным, наивным и простодушным джином Хоттабычем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11" y="3561547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142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Кот </a:t>
            </a:r>
            <a:r>
              <a:rPr lang="ru-RU" dirty="0" err="1">
                <a:solidFill>
                  <a:srgbClr val="7030A0"/>
                </a:solidFill>
              </a:rPr>
              <a:t>Матроскин</a:t>
            </a:r>
            <a:r>
              <a:rPr lang="ru-RU" dirty="0">
                <a:solidFill>
                  <a:srgbClr val="7030A0"/>
                </a:solidFill>
              </a:rPr>
              <a:t> и собака Шарик поселились в деревне Простоквашино, завели там хозяйство и новых друзей. Вместе с ними весело проводит время мальчик по имени дядя Федор.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3033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7" y="323033"/>
            <a:ext cx="7231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2" y="1844824"/>
            <a:ext cx="18701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5526" y="14930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книге Ю. </a:t>
            </a:r>
            <a:r>
              <a:rPr lang="ru-RU" dirty="0" err="1">
                <a:solidFill>
                  <a:srgbClr val="7030A0"/>
                </a:solidFill>
              </a:rPr>
              <a:t>Олеши</a:t>
            </a:r>
            <a:r>
              <a:rPr lang="ru-RU" dirty="0">
                <a:solidFill>
                  <a:srgbClr val="7030A0"/>
                </a:solidFill>
              </a:rPr>
              <a:t> "Три толстяка" происходят страшные события. Правители страны желают заменить наследнику престола Тутти обычное сердце на железное, чтобы он вырос жестоким и бессердечным. Смелый оружейник Просперо томится в заключении, а лучший ум страны, доктор </a:t>
            </a:r>
            <a:r>
              <a:rPr lang="ru-RU" dirty="0" err="1">
                <a:solidFill>
                  <a:srgbClr val="7030A0"/>
                </a:solidFill>
              </a:rPr>
              <a:t>Гаспар</a:t>
            </a:r>
            <a:r>
              <a:rPr lang="ru-RU" dirty="0">
                <a:solidFill>
                  <a:srgbClr val="7030A0"/>
                </a:solidFill>
              </a:rPr>
              <a:t>, умрёт, если не починит механическую куклу Тутти. Только маленькая и бесстрашная циркачка по имени </a:t>
            </a:r>
            <a:r>
              <a:rPr lang="ru-RU" dirty="0" err="1">
                <a:solidFill>
                  <a:srgbClr val="7030A0"/>
                </a:solidFill>
              </a:rPr>
              <a:t>Суок</a:t>
            </a:r>
            <a:r>
              <a:rPr lang="ru-RU" dirty="0">
                <a:solidFill>
                  <a:srgbClr val="7030A0"/>
                </a:solidFill>
              </a:rPr>
              <a:t> сможет повлиять на безнадёжную ситуацию.</a:t>
            </a:r>
          </a:p>
        </p:txBody>
      </p:sp>
    </p:spTree>
    <p:extLst>
      <p:ext uri="{BB962C8B-B14F-4D97-AF65-F5344CB8AC3E}">
        <p14:creationId xmlns:p14="http://schemas.microsoft.com/office/powerpoint/2010/main" val="2464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40" y="277443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7" y="323033"/>
            <a:ext cx="7231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6157"/>
            <a:ext cx="1732124" cy="22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2098" y="1196752"/>
            <a:ext cx="5104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Проказник Незнайка встречается с волшебником и получает от него волшебную палочку. Вместе с друзьями </a:t>
            </a:r>
            <a:r>
              <a:rPr lang="ru-RU" dirty="0" smtClean="0">
                <a:solidFill>
                  <a:srgbClr val="7030A0"/>
                </a:solidFill>
              </a:rPr>
              <a:t>отправляется </a:t>
            </a:r>
            <a:r>
              <a:rPr lang="ru-RU" dirty="0">
                <a:solidFill>
                  <a:srgbClr val="7030A0"/>
                </a:solidFill>
              </a:rPr>
              <a:t>в путешествие. Коротышки приезжают в Солнечный город и тут же попадают в водоворот </a:t>
            </a:r>
            <a:r>
              <a:rPr lang="ru-RU" dirty="0" smtClean="0">
                <a:solidFill>
                  <a:srgbClr val="7030A0"/>
                </a:solidFill>
              </a:rPr>
              <a:t>событий. Хорошо</a:t>
            </a:r>
            <a:r>
              <a:rPr lang="ru-RU" dirty="0">
                <a:solidFill>
                  <a:srgbClr val="7030A0"/>
                </a:solidFill>
              </a:rPr>
              <a:t>, что все закончилось благополучно. Отличное настроение при чтении этой сказки обеспечено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847800" cy="26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4069" y="374940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</a:t>
            </a:r>
            <a:r>
              <a:rPr lang="ru-RU" dirty="0" smtClean="0">
                <a:solidFill>
                  <a:srgbClr val="7030A0"/>
                </a:solidFill>
              </a:rPr>
              <a:t>еобычайные </a:t>
            </a:r>
            <a:r>
              <a:rPr lang="ru-RU" dirty="0">
                <a:solidFill>
                  <a:srgbClr val="7030A0"/>
                </a:solidFill>
              </a:rPr>
              <a:t>приключения купеческой </a:t>
            </a:r>
            <a:r>
              <a:rPr lang="ru-RU" dirty="0" smtClean="0">
                <a:solidFill>
                  <a:srgbClr val="7030A0"/>
                </a:solidFill>
              </a:rPr>
              <a:t>дочери. Попав </a:t>
            </a:r>
            <a:r>
              <a:rPr lang="ru-RU" dirty="0">
                <a:solidFill>
                  <a:srgbClr val="7030A0"/>
                </a:solidFill>
              </a:rPr>
              <a:t>в волшебный мир, Настенька проникается сочувствием к чудовищу. Её привязанность и преданность «чудищу» развевают злые чары, и оно оборачивается прекрасным царевичем. Сказка научит юного читателя отзывчивости, доброте и вере в чудо.</a:t>
            </a:r>
          </a:p>
        </p:txBody>
      </p:sp>
    </p:spTree>
    <p:extLst>
      <p:ext uri="{BB962C8B-B14F-4D97-AF65-F5344CB8AC3E}">
        <p14:creationId xmlns:p14="http://schemas.microsoft.com/office/powerpoint/2010/main" val="20505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7110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7" y="323033"/>
            <a:ext cx="7231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6321"/>
          <a:stretch/>
        </p:blipFill>
        <p:spPr bwMode="auto">
          <a:xfrm>
            <a:off x="971600" y="2204863"/>
            <a:ext cx="2512537" cy="3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089" y="240064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Это удивительная история маленькой уточки. Она не сумела отправиться на юг вместе с семьей: Лиса сломала ей крыло. Серая Шейка осталась в одиночестве зимовать. Лиса ежедневно следила за Серой шейкой, которая укрывалась от неё в полынье. Как-то раз охотник решил подстрелить лисицу, но увидел уточку, подарил своим детям. Эта сказка учит детей сопереживанию, добру. Нужно всегда надежде и тому, что выход обязательно найдется.</a:t>
            </a:r>
          </a:p>
        </p:txBody>
      </p:sp>
    </p:spTree>
    <p:extLst>
      <p:ext uri="{BB962C8B-B14F-4D97-AF65-F5344CB8AC3E}">
        <p14:creationId xmlns:p14="http://schemas.microsoft.com/office/powerpoint/2010/main" val="24613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5116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271"/>
            <a:ext cx="7231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1915691" cy="28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341172"/>
            <a:ext cx="4872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“Лесная газета” - познавательная книга от писателя-натуралиста, классика советской детской литературы Виталия Валентиновича Бианки. В ней рассказывается о всех временах года, начиная с весны. Оно и понятно, ведь с приходом марта лес начинает просыпаться. Ориентироваться в книге довольно удобно, потому что автор присвоил каждой главе-месяцу свое название, которое соответствует определенным изменениям в </a:t>
            </a:r>
            <a:r>
              <a:rPr lang="ru-RU" dirty="0" smtClean="0">
                <a:solidFill>
                  <a:srgbClr val="7030A0"/>
                </a:solidFill>
              </a:rPr>
              <a:t>природе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3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1" y="332656"/>
            <a:ext cx="840847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51" y="332656"/>
            <a:ext cx="11033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376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590</cp:revision>
  <dcterms:created xsi:type="dcterms:W3CDTF">2009-12-26T18:40:57Z</dcterms:created>
  <dcterms:modified xsi:type="dcterms:W3CDTF">2023-04-05T09:18:47Z</dcterms:modified>
</cp:coreProperties>
</file>