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6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04.10.2023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858416" y="633090"/>
            <a:ext cx="7427168" cy="2795910"/>
          </a:xfrm>
        </p:spPr>
        <p:txBody>
          <a:bodyPr/>
          <a:lstStyle/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Экскурсия   в историю </a:t>
            </a:r>
          </a:p>
          <a:p>
            <a:pPr marL="0" indent="0" algn="ctr">
              <a:buNone/>
            </a:pPr>
            <a:r>
              <a:rPr lang="ru-RU" b="1" dirty="0" smtClean="0">
                <a:solidFill>
                  <a:srgbClr val="FF0000"/>
                </a:solidFill>
              </a:rPr>
              <a:t>«Батыры казахской степи»</a:t>
            </a:r>
            <a:endParaRPr lang="ru-RU" b="1" dirty="0">
              <a:solidFill>
                <a:srgbClr val="FF0000"/>
              </a:solidFill>
            </a:endParaRPr>
          </a:p>
        </p:txBody>
      </p:sp>
      <p:pic>
        <p:nvPicPr>
          <p:cNvPr id="1027" name="Picture 3" descr="C:\Users\USER\Desktop\библ 2023-2024\фото 2023\выставки\Батыры каз степи .jp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696" b="6054"/>
          <a:stretch/>
        </p:blipFill>
        <p:spPr bwMode="auto">
          <a:xfrm>
            <a:off x="415472" y="1916832"/>
            <a:ext cx="8477008" cy="36021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3395719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8</Words>
  <Application>Microsoft Office PowerPoint</Application>
  <PresentationFormat>Экран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USER</cp:lastModifiedBy>
  <cp:revision>2</cp:revision>
  <dcterms:created xsi:type="dcterms:W3CDTF">2023-10-04T04:55:17Z</dcterms:created>
  <dcterms:modified xsi:type="dcterms:W3CDTF">2023-10-04T05:09:00Z</dcterms:modified>
</cp:coreProperties>
</file>