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AD26E-C8D6-42FF-A7DD-CF698860642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2C47-FDE8-44E1-AE59-FE956822F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2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32C47-FDE8-44E1-AE59-FE956822F01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0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101401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Колхозная көшесі-10А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елефон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87213414630)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мекеме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басқармасының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"№3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.11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.11.2023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қызметкерлер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лауазымдарға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конкурс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жариялайды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7" y="1839822"/>
            <a:ext cx="203664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96056" y="124111"/>
            <a:ext cx="705678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Назар </a:t>
            </a:r>
            <a:r>
              <a:rPr lang="kk-KZ" sz="2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аударыңыз: жұмыс байқауы</a:t>
            </a:r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Қарағанды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облысы білім басқармасының Теміртау қаласы білім бөлімінің "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жалпы білім беретін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мектебі« КММ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 Мекен-жайы: Теміртау қаласы, Колхозная көшесі-10А ғимарат, телефон: 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эл.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srednyaya_3@mail.kz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бос орындарға конкурс жариялайды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жүктеме 16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сағатқа сәйкес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келеді). </a:t>
            </a:r>
          </a:p>
          <a:p>
            <a:pPr algn="just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.Ағылшын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тілі пәнінің мұғалімі – 9 сағат (орыс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.Көркем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еңбек пәні мұғалімі 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сағат (орыс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.Логопед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-0,5 жүктеме (аралас оқыту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.Аға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тәлімгер -1 жүктеме (аралас оқыту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.Тарих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пәнінің мұғалімі -16 сағат (аралас оқыту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6.Жаратылыстану пәнінің мұғалімі-4 сағат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 мұғалімінің лауазымдық міндеттері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әлеуметтендіруге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құрметпен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педагогтің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әкесінің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сыпайы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стилін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этикетін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үйретеді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нысандарын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күнтізбелік-тақырыптық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бөлімге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түсініктемелермен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қорытындылары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журналдарды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деңгейден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жүйелі-белсенділік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жеткізуін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білімалушыларға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әзірлеуге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кестесіне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көлемде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қызығушылықтары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зерделейді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инклюзивті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бейімдейді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ұйымдарында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дамудағы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ауытқуларды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еңсеруге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материалдары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цифрлық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сабақтарды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қашықтықтан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ұйымдастырады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бірлестіктердің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қауымдастығының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желілік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қауымдастықтардың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отырыстарына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консилиумдарға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құзыреттілікті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қауіпсіздігі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өртке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алмастыратын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ынтымақтастықты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тізбесін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уәкілетті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бекіткен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құжаттарды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жемқорлыққа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адалдық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қағидаттарын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қатысуға ниет білдірген адам төменде көрсетілген құжаттарды қабылдау мерзімінде келесі құжаттарды қағаз түрінде жолдайды: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1) осы Қағидаларға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10-қосымшаға 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 нысан бойынша қоса берілетін құжаттардың тізбесін көрсете отырып, конкурсқа қатысу туралы өтініш;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2) жеке басын куәландыратын құжат не цифрлық құжаттар сервисінен алынған электронды құжат (идентификация үшін);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3) кадрларды есепке алу бойынша толтырылған жеке іс парағы (нақты тұрғылықты мекенжайы мен байланыс телефондары көрсетілген – 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8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906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5) еңбек қызметін растайтын құжаттың көшірмесі (бар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бекітілген нысан бойынша денсаулық жағдайы туралы  анықтама (Нормативтік құқықтық актілерді мемлекеттік тіркеу тізімінде № 21579 болып тіркелген).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7) психоневрологиялық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8) наркологиялық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10) 11- қосымшаға сәйкес нысан бойынша педагогтің бос немесе уақытша бос лауазымына кандидаттың толтырылған бағалау парағы.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76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982</TotalTime>
  <Words>582</Words>
  <Application>Microsoft Office PowerPoint</Application>
  <PresentationFormat>Экран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Презентация PowerPoint</vt:lpstr>
      <vt:lpstr>Презентация PowerPoint</vt:lpstr>
      <vt:lpstr>Пән мұғалімінің лауазымдық міндеттері </vt:lpstr>
      <vt:lpstr>Презентация PowerPoint</vt:lpstr>
      <vt:lpstr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         Конкурсқа қатысуға ниет білдірген адам төменде көрсетілген құжаттарды қабылдау мерзімінде келесі құжаттарды қағаз түрінде жолдайды:        1) осы Қағидаларға 10-қосымшаға сәйкес нысан бойынша қоса берілетін құжаттардың тізбесін көрсете отырып, конкурсқа қатысу туралы өтініш;       2) жеке басын куәландыратын құжат не цифрлық құжаттар сервисінен алынған электронды құжат (идентификация үшін);       3) кадрларды есепке алу бойынша толтырылған жеке іс парағы (нақты тұрғылықты мекенжайы мен байланыс телефондары көрсетілген – бар болса); </vt:lpstr>
      <vt:lpstr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        5) еңбек қызметін растайтын құжаттың көшірмесі (бар болса); 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бұйрығымен бекітілген нысан бойынша денсаулық жағдайы туралы  анықтама (Нормативтік құқықтық актілерді мемлекеттік тіркеу тізімінде № 21579 болып тіркелген).       7) психоневрологиялық ұйымнан анықтама;       8) наркологиялық ұйымнан анықтама; 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       10) 11- қосымшаға сәйкес нысан бойынша педагогтің бос немесе уақытша бос лауазымына кандидаттың толтырылған бағалау парағы.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User</cp:lastModifiedBy>
  <cp:revision>53</cp:revision>
  <dcterms:created xsi:type="dcterms:W3CDTF">2022-08-09T17:41:12Z</dcterms:created>
  <dcterms:modified xsi:type="dcterms:W3CDTF">2023-11-16T07:35:52Z</dcterms:modified>
</cp:coreProperties>
</file>