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2DCB-278D-4B49-BCEE-F9F829B8FC1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7CB9-623B-4637-A4D0-F720DD6D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7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2DCB-278D-4B49-BCEE-F9F829B8FC1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7CB9-623B-4637-A4D0-F720DD6D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8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2DCB-278D-4B49-BCEE-F9F829B8FC1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7CB9-623B-4637-A4D0-F720DD6D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6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2DCB-278D-4B49-BCEE-F9F829B8FC1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7CB9-623B-4637-A4D0-F720DD6D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1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2DCB-278D-4B49-BCEE-F9F829B8FC1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7CB9-623B-4637-A4D0-F720DD6D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1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2DCB-278D-4B49-BCEE-F9F829B8FC1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7CB9-623B-4637-A4D0-F720DD6D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7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2DCB-278D-4B49-BCEE-F9F829B8FC1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7CB9-623B-4637-A4D0-F720DD6D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7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2DCB-278D-4B49-BCEE-F9F829B8FC1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7CB9-623B-4637-A4D0-F720DD6D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9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2DCB-278D-4B49-BCEE-F9F829B8FC1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7CB9-623B-4637-A4D0-F720DD6D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6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2DCB-278D-4B49-BCEE-F9F829B8FC1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7CB9-623B-4637-A4D0-F720DD6D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8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2DCB-278D-4B49-BCEE-F9F829B8FC1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7CB9-623B-4637-A4D0-F720DD6D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0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C2DCB-278D-4B49-BCEE-F9F829B8FC1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E7CB9-623B-4637-A4D0-F720DD6D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4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instagram.com/kgu_osh_19.bsch?igshid=MzRlODBiNWFlZ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maps/d/edit?mid=1GHfboUyqbK9BK9KLKyxm00dguuQTlh8&amp;usp=sharin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maps/d/edit?mid=1GHfboUyqbK9BK9KLKyxm00dguuQTlh8&amp;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4" y="178230"/>
            <a:ext cx="4479011" cy="3507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90455" y="959318"/>
            <a:ext cx="6888998" cy="1945037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i="1" dirty="0" smtClean="0">
                <a:ln w="3175">
                  <a:solidFill>
                    <a:srgbClr val="0000CC"/>
                  </a:solidFill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№ 19» отдела образования города Темиртау управления образования Карагандинской области</a:t>
            </a:r>
            <a:endParaRPr lang="ru-RU" sz="3200" b="1" i="1" dirty="0">
              <a:ln w="3175">
                <a:solidFill>
                  <a:srgbClr val="0000CC"/>
                </a:solidFill>
              </a:ln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WhatsApp Image 2023-10-20 at 09.52.0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37" y="3611928"/>
            <a:ext cx="3821624" cy="25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WhatsApp Image 2023-10-20 at 09.54.4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67" y="3728165"/>
            <a:ext cx="3311048" cy="28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WhatsApp Image 2023-10-20 at 09.57.2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89" y="3480192"/>
            <a:ext cx="2611603" cy="25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73518" y="5887027"/>
            <a:ext cx="265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www.google.com/maps/d/edit?mid=1GHfboUyqbK9BK9KLKyxm00dguuQTlh8&amp;usp=sharing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31376" y="6210192"/>
            <a:ext cx="343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7"/>
              </a:rPr>
              <a:t>https://instagram.com/kgu_osh_19.bsch?igshid=MzRlODBiNWFlZA</a:t>
            </a:r>
            <a:r>
              <a:rPr lang="en-US" sz="1200" dirty="0" smtClean="0"/>
              <a:t>==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60067" y="247973"/>
            <a:ext cx="6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/>
              <a:t>Книга - источник знаний, надежный друг и великий доктор детских душ.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696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>
            <a:normAutofit/>
          </a:bodyPr>
          <a:lstStyle/>
          <a:p>
            <a:r>
              <a:rPr lang="ru-RU" sz="1800" b="1" u="sng" dirty="0" smtClean="0"/>
              <a:t>Цели проекта </a:t>
            </a:r>
            <a:r>
              <a:rPr lang="ru-RU" sz="1800" dirty="0" smtClean="0"/>
              <a:t>«Библиотека семейного чтения»: </a:t>
            </a:r>
            <a:r>
              <a:rPr lang="ru-RU" sz="1800" dirty="0"/>
              <a:t>способствовать возрождению семейного чтения через укрепление ценностных ориентаций подрастающего поколения.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0122"/>
            <a:ext cx="5314627" cy="53236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500" b="1" u="sng" dirty="0"/>
              <a:t>Задачи проекта: </a:t>
            </a:r>
            <a:endParaRPr lang="ru-RU" sz="5500" u="sng" dirty="0"/>
          </a:p>
          <a:p>
            <a:r>
              <a:rPr lang="ru-RU" dirty="0"/>
              <a:t>1. </a:t>
            </a:r>
            <a:r>
              <a:rPr lang="ru-RU" sz="3600" dirty="0"/>
              <a:t>Создать литературный клуб, объединяющий учителей, родителей, учеников, писателей и поэтов, музыкантов с целью объединения творческой молодежи и создания творческого клуба. </a:t>
            </a:r>
          </a:p>
          <a:p>
            <a:r>
              <a:rPr lang="ru-RU" sz="3600" dirty="0"/>
              <a:t>2. Создать информационное пространство с целью трансляции проделанной работы и обмена опытом в рамках реализации проекта «Библиотека семейного чтения». </a:t>
            </a:r>
          </a:p>
          <a:p>
            <a:r>
              <a:rPr lang="ru-RU" sz="3600" dirty="0"/>
              <a:t>3. Исследовать малую родину, выявить культурные и литературные/языковые места региона. </a:t>
            </a:r>
          </a:p>
          <a:p>
            <a:r>
              <a:rPr lang="ru-RU" sz="3600" dirty="0"/>
              <a:t>4. Совместно с представителями культурных центров и библиотек провести конкурсы творческих работ, выставки книг, детских рисунков, литературных чтений, семейных газет, театральных постановок по прочитанным произведениям. </a:t>
            </a:r>
          </a:p>
          <a:p>
            <a:r>
              <a:rPr lang="ru-RU" sz="3600" dirty="0"/>
              <a:t>5. Создать электронную карту культурно-досуговых и литературных мест малой родины. </a:t>
            </a:r>
          </a:p>
          <a:p>
            <a:r>
              <a:rPr lang="ru-RU" sz="3600" dirty="0"/>
              <a:t>6. Провести конкурс на выявление лучшей литературной карты региона (первый этап). </a:t>
            </a:r>
          </a:p>
          <a:p>
            <a:r>
              <a:rPr lang="ru-RU" sz="3600" dirty="0"/>
              <a:t>7. Выявить писателей и поэтов малой родины. </a:t>
            </a:r>
          </a:p>
          <a:p>
            <a:r>
              <a:rPr lang="ru-RU" sz="3600" dirty="0"/>
              <a:t>8. Выявить писателей и поэтов малой родины среди подрастающего поколения. </a:t>
            </a:r>
          </a:p>
          <a:p>
            <a:r>
              <a:rPr lang="ru-RU" sz="3600" dirty="0"/>
              <a:t>9. Создать сборник произведений писателей и поэтов малой родины, направленный на возрождение и укрепление ценностных ориентаций школьников. </a:t>
            </a:r>
          </a:p>
          <a:p>
            <a:r>
              <a:rPr lang="ru-RU" sz="3600" dirty="0"/>
              <a:t>10. Провести конкурс на лучший сборник произведений писателей и поэтов региона (второй этап). </a:t>
            </a:r>
          </a:p>
          <a:p>
            <a:r>
              <a:rPr lang="ru-RU" sz="3600" dirty="0"/>
              <a:t>11. Проводить мастер-классы, выступления литературных клубов с целью обмена опытом и изучения эффективных методов работы по реализации проекта. </a:t>
            </a:r>
          </a:p>
          <a:p>
            <a:r>
              <a:rPr lang="ru-RU" sz="3600" dirty="0"/>
              <a:t>12. Создать аудиокнигу, озвученную творческой группой с целью применения ее в работе учителя. </a:t>
            </a:r>
          </a:p>
          <a:p>
            <a:r>
              <a:rPr lang="ru-RU" sz="3600" dirty="0"/>
              <a:t>13. Провести конкурс на лучшую аудиокнигу в рамках проекта «Библиотека семейного чтения» (третий этап). </a:t>
            </a:r>
          </a:p>
          <a:p>
            <a:r>
              <a:rPr lang="ru-RU" sz="3600" dirty="0"/>
              <a:t>14. Провести практические семинары по методике применения эффективных способов работы, позволяющих применение в интерактивном режиме базовых умений и навыков на практике. </a:t>
            </a:r>
          </a:p>
          <a:p>
            <a:r>
              <a:rPr lang="ru-RU" sz="3600" dirty="0"/>
              <a:t>15. Популяризация литературного чтения среди учителей, учащихся и родителей. </a:t>
            </a:r>
          </a:p>
          <a:p>
            <a:r>
              <a:rPr lang="ru-RU" sz="3600" dirty="0"/>
              <a:t>16. Пропаганда семейных ценностей и повышение престижа семьи. </a:t>
            </a:r>
          </a:p>
          <a:p>
            <a:r>
              <a:rPr lang="ru-RU" sz="3600" dirty="0"/>
              <a:t>17. Интеграция языка и литературы с различными видами искусства в целях формирования духовно развитой личности. </a:t>
            </a:r>
          </a:p>
          <a:p>
            <a:r>
              <a:rPr lang="ru-RU" sz="3600" dirty="0"/>
              <a:t>18. Использование интерактивных технологий в процессе реализации проекта. </a:t>
            </a:r>
          </a:p>
          <a:p>
            <a:r>
              <a:rPr lang="ru-RU" sz="3600" dirty="0"/>
              <a:t>19. Воспитание и пропаганда у подрастающего поколения чувства патриотизма, любви и уважения к Родине.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esktop\2022-2023\фото\2 каз класс\IMG-20221117-WA00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0"/>
          <a:stretch/>
        </p:blipFill>
        <p:spPr bwMode="auto">
          <a:xfrm>
            <a:off x="6662808" y="1149619"/>
            <a:ext cx="2570480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5"/>
          <a:stretch/>
        </p:blipFill>
        <p:spPr bwMode="auto">
          <a:xfrm>
            <a:off x="9372771" y="1801893"/>
            <a:ext cx="2568673" cy="1630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0c4c7d1b-0874-4fb4-8082-35043ada32c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4" b="51193"/>
          <a:stretch/>
        </p:blipFill>
        <p:spPr bwMode="auto">
          <a:xfrm>
            <a:off x="6565840" y="3432874"/>
            <a:ext cx="2330187" cy="1728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РАБОЧИЙ  стол 2023\2022-2023\фото\встреча с поэтами\IMG-20230520-WA00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31757" r="12836" b="3905"/>
          <a:stretch/>
        </p:blipFill>
        <p:spPr bwMode="auto">
          <a:xfrm>
            <a:off x="9294516" y="3845296"/>
            <a:ext cx="2553937" cy="1920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694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7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Областной конкурс на лучшую карту языковых мест в рамках проекта «Библиотека семейного чтения»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7356"/>
            <a:ext cx="7406898" cy="4859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u="sng" dirty="0" smtClean="0"/>
              <a:t>Цели конкурса</a:t>
            </a:r>
            <a:r>
              <a:rPr lang="ru-RU" sz="2400" dirty="0" smtClean="0"/>
              <a:t>: выявление лучшей карты культурных и языковых мест региона.</a:t>
            </a:r>
          </a:p>
          <a:p>
            <a:pPr marL="0" indent="0">
              <a:buNone/>
            </a:pPr>
            <a:r>
              <a:rPr lang="ru-RU" sz="2400" b="1" u="sng" dirty="0" smtClean="0"/>
              <a:t>Задачи конкурса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активизировать инновационную деятельность учителей русского языка и литературы.</a:t>
            </a:r>
          </a:p>
          <a:p>
            <a:r>
              <a:rPr lang="ru-RU" sz="2400" dirty="0" smtClean="0"/>
              <a:t>Сформировать языковую базу данных литературных, культурных и языковых мест малой Родины.</a:t>
            </a:r>
          </a:p>
          <a:p>
            <a:r>
              <a:rPr lang="ru-RU" sz="2400" dirty="0" smtClean="0"/>
              <a:t>Способствовать сохранению культурного наследия региона.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На нашей </a:t>
            </a:r>
            <a:r>
              <a:rPr lang="en-US" sz="2400" dirty="0"/>
              <a:t>Google</a:t>
            </a:r>
            <a:r>
              <a:rPr lang="kk-KZ" sz="2400" dirty="0"/>
              <a:t> карте отмечены все библиотеки нашего города, не только их адреса, но интересные факты и фотографии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70121" y="4654913"/>
            <a:ext cx="687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www.google.com/maps/d/edit?mid=1GHfboUyqbK9BK9KLKyxm00dguuQTlh8&amp;usp=sharing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214103" y="3704095"/>
            <a:ext cx="367309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В маршрут  нашей карты входят:</a:t>
            </a:r>
          </a:p>
          <a:p>
            <a:r>
              <a:rPr lang="ru-RU" sz="1400" dirty="0"/>
              <a:t>5 школьных библиотек</a:t>
            </a:r>
          </a:p>
          <a:p>
            <a:r>
              <a:rPr lang="ru-RU" sz="1400" dirty="0"/>
              <a:t>7 городских библиотек и филиалов</a:t>
            </a:r>
          </a:p>
          <a:p>
            <a:r>
              <a:rPr lang="ru-RU" sz="1400" dirty="0"/>
              <a:t>Краеведческий музей</a:t>
            </a:r>
          </a:p>
          <a:p>
            <a:r>
              <a:rPr lang="ru-RU" sz="1400" dirty="0"/>
              <a:t>Историко-культурный центр первого президента</a:t>
            </a:r>
          </a:p>
          <a:p>
            <a:r>
              <a:rPr lang="ru-RU" sz="1400" dirty="0"/>
              <a:t>1 дворовый клуб</a:t>
            </a:r>
          </a:p>
          <a:p>
            <a:r>
              <a:rPr lang="ru-RU" sz="1400" dirty="0"/>
              <a:t>Центр развития языков</a:t>
            </a:r>
          </a:p>
          <a:p>
            <a:r>
              <a:rPr lang="ru-RU" sz="1400" dirty="0"/>
              <a:t>2 детско-юношеских центра</a:t>
            </a:r>
          </a:p>
          <a:p>
            <a:r>
              <a:rPr lang="ru-RU" sz="1400" dirty="0"/>
              <a:t>Тайм-кафе Няня Пушкина</a:t>
            </a:r>
          </a:p>
          <a:p>
            <a:r>
              <a:rPr lang="ru-RU" sz="1400" dirty="0"/>
              <a:t>1 кинотеатр</a:t>
            </a:r>
          </a:p>
          <a:p>
            <a:endParaRPr lang="ru-RU" dirty="0"/>
          </a:p>
        </p:txBody>
      </p:sp>
      <p:pic>
        <p:nvPicPr>
          <p:cNvPr id="2050" name="Picture 2" descr="C:\Users\USER\Downloads\WhatsApp Image 2023-10-20 at 10.27.5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65" y="1126232"/>
            <a:ext cx="3750535" cy="23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47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495</Words>
  <Application>Microsoft Office PowerPoint</Application>
  <PresentationFormat>Произвольный</PresentationFormat>
  <Paragraphs>44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КГУ «Общеобразовательная школа № 19» отдела образования города Темиртау управления образования Карагандинской области</vt:lpstr>
      <vt:lpstr>Цели проекта «Библиотека семейного чтения»: способствовать возрождению семейного чтения через укрепление ценностных ориентаций подрастающего поколения. </vt:lpstr>
      <vt:lpstr>Областной конкурс на лучшую карту языковых мест в рамках проекта «Библиотека семейного чтения»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Еленочка</dc:creator>
  <cp:lastModifiedBy>USER</cp:lastModifiedBy>
  <cp:revision>14</cp:revision>
  <dcterms:created xsi:type="dcterms:W3CDTF">2023-10-18T15:34:36Z</dcterms:created>
  <dcterms:modified xsi:type="dcterms:W3CDTF">2023-10-20T04:55:39Z</dcterms:modified>
</cp:coreProperties>
</file>