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2" r:id="rId5"/>
    <p:sldId id="266" r:id="rId6"/>
    <p:sldId id="264" r:id="rId7"/>
    <p:sldId id="261" r:id="rId8"/>
    <p:sldId id="260" r:id="rId9"/>
    <p:sldId id="259" r:id="rId10"/>
    <p:sldId id="258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png"/><Relationship Id="rId7" Type="http://schemas.openxmlformats.org/officeDocument/2006/relationships/image" Target="../media/image5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4.png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9.emf"/><Relationship Id="rId5" Type="http://schemas.openxmlformats.org/officeDocument/2006/relationships/image" Target="../media/image33.jpeg"/><Relationship Id="rId10" Type="http://schemas.openxmlformats.org/officeDocument/2006/relationships/image" Target="../media/image38.emf"/><Relationship Id="rId4" Type="http://schemas.openxmlformats.org/officeDocument/2006/relationships/image" Target="../media/image32.jpeg"/><Relationship Id="rId9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.png"/><Relationship Id="rId7" Type="http://schemas.openxmlformats.org/officeDocument/2006/relationships/image" Target="../media/image4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64411" cy="684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260648"/>
            <a:ext cx="6328792" cy="1512168"/>
          </a:xfrm>
        </p:spPr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Литературный час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«Песенного 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края сын»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0"/>
            <a:ext cx="49022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250" y="3789040"/>
            <a:ext cx="463867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789" y="260648"/>
            <a:ext cx="15795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62809"/>
            <a:ext cx="59340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4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411" cy="684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332656"/>
            <a:ext cx="6400800" cy="1752600"/>
          </a:xfrm>
        </p:spPr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Рекомендательные списки  в онлайн 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68793"/>
            <a:ext cx="2833314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15573"/>
            <a:ext cx="3131840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 descr="C:\Users\USER\Desktop\библ 2023-2024\реком списки\Драгун\1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79899"/>
            <a:ext cx="3493638" cy="262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877272"/>
            <a:ext cx="63833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44943"/>
            <a:ext cx="63833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205" y="4168793"/>
            <a:ext cx="63833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779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64411" cy="684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USER\Desktop\библ 2023-2024\реком списки\приключ\Слайд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41746"/>
            <a:ext cx="3059832" cy="22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332656"/>
            <a:ext cx="6400800" cy="1752600"/>
          </a:xfrm>
        </p:spPr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Рекомендательные списки  в онлайн 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993771" cy="224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10869"/>
            <a:ext cx="4536504" cy="42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205" y="3590925"/>
            <a:ext cx="63833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USER\Desktop\отчет чит школа\читаем на осенних\читаем осенью2\Слайд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" y="4373070"/>
            <a:ext cx="2699792" cy="202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449630"/>
            <a:ext cx="63833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732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64411" cy="684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404664"/>
            <a:ext cx="6400800" cy="1752600"/>
          </a:xfrm>
        </p:spPr>
        <p:txBody>
          <a:bodyPr/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Викторина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«Путешествуем с аленьким цветочком» </a:t>
            </a:r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 </a:t>
            </a:r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чащимися 4 класса 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5795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3444333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USER\Desktop\библ 2023-2024\фото 2023\аленький цветочек\0e00175e-698c-45ae-8ce8-68fbe1e2a49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14713"/>
            <a:ext cx="3722878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57192"/>
            <a:ext cx="59340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082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8" y="15240"/>
            <a:ext cx="9164411" cy="684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1805" y="476672"/>
            <a:ext cx="6400800" cy="1752600"/>
          </a:xfrm>
        </p:spPr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Знакомство с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библиотекой «Посвящение в читатели» 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C:\Users\USER\Desktop\библ 2023-2024\фото 2023\2 каз\cafa53d3-8af3-4232-8eee-d3fabc4130f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04" y="1628800"/>
            <a:ext cx="2641490" cy="198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07756"/>
            <a:ext cx="1574933" cy="157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074" y="1777452"/>
            <a:ext cx="3158537" cy="192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77" t="4295" r="34534" b="-4295"/>
          <a:stretch/>
        </p:blipFill>
        <p:spPr bwMode="auto">
          <a:xfrm>
            <a:off x="3775004" y="3067918"/>
            <a:ext cx="3506275" cy="211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172" y="4653136"/>
            <a:ext cx="3046041" cy="185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17242"/>
            <a:ext cx="59340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470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64411" cy="684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56278"/>
            <a:ext cx="6400800" cy="1752600"/>
          </a:xfrm>
        </p:spPr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Час познания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«Знаете ли вы свои права и обязанности»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0648"/>
            <a:ext cx="15795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852609"/>
            <a:ext cx="3011487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55" y="2384901"/>
            <a:ext cx="2805113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38429"/>
            <a:ext cx="316388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742930"/>
            <a:ext cx="63833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850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411" cy="684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332656"/>
            <a:ext cx="6400800" cy="1752600"/>
          </a:xfrm>
        </p:spPr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Конкурс «Одна семья – одна книга» 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89240"/>
            <a:ext cx="63833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USER\Desktop\c68f8ee8-2184-408c-85a2-a31730d4019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0831"/>
            <a:ext cx="1815163" cy="403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91073e2e-a59d-4267-9e84-574a45304d6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96752"/>
            <a:ext cx="1878160" cy="417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USER\Desktop\44ed7622-5fd2-4729-ac86-30bf578189f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25962"/>
            <a:ext cx="1894373" cy="420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884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64411" cy="684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0648"/>
            <a:ext cx="15795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5848" y="511820"/>
            <a:ext cx="580037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Литературное состязание </a:t>
            </a:r>
          </a:p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«Знатоки рассказов Н. Носова» 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20" y="1578556"/>
            <a:ext cx="3274145" cy="371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795" y="1412776"/>
            <a:ext cx="3151681" cy="35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37941"/>
            <a:ext cx="3820180" cy="371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20" y="4581128"/>
            <a:ext cx="1270326" cy="207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561" y="2276872"/>
            <a:ext cx="63833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653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64411" cy="684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32656"/>
            <a:ext cx="15795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394824"/>
            <a:ext cx="560736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Дуэль литературная 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«Права литературных героев»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4395787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542" y="2799928"/>
            <a:ext cx="391953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58" y="4113262"/>
            <a:ext cx="4054475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935712"/>
            <a:ext cx="63833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294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64411" cy="684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332656"/>
            <a:ext cx="6400800" cy="1752600"/>
          </a:xfrm>
        </p:spPr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Выставочная работа в школьной библиотеке 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5795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USER\Desktop\библ 2023-2024\фото 2023\выставки\девоч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4" y="1024620"/>
            <a:ext cx="2560813" cy="264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библ 2023-2024\фото 2023\выставки\Темиртау 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9" r="10217"/>
          <a:stretch/>
        </p:blipFill>
        <p:spPr bwMode="auto">
          <a:xfrm>
            <a:off x="4500358" y="1622594"/>
            <a:ext cx="3672114" cy="232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библ 2023-2024\фото 2023\выставки\хоровод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4" y="4653136"/>
            <a:ext cx="4379640" cy="159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Зимний книговорот 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744" y="4437112"/>
            <a:ext cx="3847919" cy="1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42918"/>
            <a:ext cx="63833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" y="3787946"/>
            <a:ext cx="63833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48967"/>
            <a:ext cx="59340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111796"/>
            <a:ext cx="59340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15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11" y="-6780"/>
            <a:ext cx="9164411" cy="684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32656"/>
            <a:ext cx="15795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USER\Desktop\библ 2023-2024\фото 2023\выставки\неделя синей книги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9" b="3115"/>
          <a:stretch/>
        </p:blipFill>
        <p:spPr bwMode="auto">
          <a:xfrm>
            <a:off x="299418" y="1122437"/>
            <a:ext cx="2160240" cy="367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299738"/>
            <a:ext cx="66247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Выставочная работа в школьной библиотеке </a:t>
            </a:r>
          </a:p>
        </p:txBody>
      </p:sp>
      <p:pic>
        <p:nvPicPr>
          <p:cNvPr id="8196" name="Picture 4" descr="C:\Users\USER\Desktop\библ 2023-2024\фото 2023\выставки\литерат пес 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1393577"/>
            <a:ext cx="2415919" cy="391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библ 2023-2024\фото 2023\выставки\День новых книг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15763"/>
            <a:ext cx="226774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496369"/>
            <a:ext cx="63833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093296"/>
            <a:ext cx="63833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7" y="5144070"/>
            <a:ext cx="63833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0072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79</Words>
  <Application>Microsoft Office PowerPoint</Application>
  <PresentationFormat>Экран (4:3)</PresentationFormat>
  <Paragraphs>14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</cp:revision>
  <dcterms:created xsi:type="dcterms:W3CDTF">2023-12-29T03:07:59Z</dcterms:created>
  <dcterms:modified xsi:type="dcterms:W3CDTF">2023-12-29T07:02:58Z</dcterms:modified>
</cp:coreProperties>
</file>