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E690-07FD-4391-A69A-83E88E14B7EC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670F-923D-4CAD-A566-2AFC3C93EE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E690-07FD-4391-A69A-83E88E14B7EC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670F-923D-4CAD-A566-2AFC3C93EE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E690-07FD-4391-A69A-83E88E14B7EC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670F-923D-4CAD-A566-2AFC3C93EEA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E690-07FD-4391-A69A-83E88E14B7EC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670F-923D-4CAD-A566-2AFC3C93EEA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E690-07FD-4391-A69A-83E88E14B7EC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670F-923D-4CAD-A566-2AFC3C93EE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E690-07FD-4391-A69A-83E88E14B7EC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670F-923D-4CAD-A566-2AFC3C93EEA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E690-07FD-4391-A69A-83E88E14B7EC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670F-923D-4CAD-A566-2AFC3C93EE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E690-07FD-4391-A69A-83E88E14B7EC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670F-923D-4CAD-A566-2AFC3C93EE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E690-07FD-4391-A69A-83E88E14B7EC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670F-923D-4CAD-A566-2AFC3C93EE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E690-07FD-4391-A69A-83E88E14B7EC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670F-923D-4CAD-A566-2AFC3C93EEA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E690-07FD-4391-A69A-83E88E14B7EC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670F-923D-4CAD-A566-2AFC3C93EEA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FF1E690-07FD-4391-A69A-83E88E14B7EC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59670F-923D-4CAD-A566-2AFC3C93EEA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1124744"/>
            <a:ext cx="6400800" cy="17526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АНАЛИЗ РАБОТЫ СОЦИАЛЬНОГО ПЕДАГОГА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 2021-2022 УЧЕБНЫЙ ГОД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367105" y="5085184"/>
            <a:ext cx="6400800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ru-RU" sz="2000" dirty="0" smtClean="0"/>
              <a:t>Подготовила: социальный педагог </a:t>
            </a:r>
          </a:p>
          <a:p>
            <a:pPr>
              <a:lnSpc>
                <a:spcPts val="2400"/>
              </a:lnSpc>
            </a:pPr>
            <a:r>
              <a:rPr lang="ru-RU" sz="2000" dirty="0" smtClean="0"/>
              <a:t>КГУ «</a:t>
            </a:r>
            <a:r>
              <a:rPr lang="ru-RU" sz="2000" dirty="0" err="1" smtClean="0"/>
              <a:t>Кокпектинская</a:t>
            </a:r>
            <a:r>
              <a:rPr lang="ru-RU" sz="2000" dirty="0" smtClean="0"/>
              <a:t> ОШ» Акимова А.Н.</a:t>
            </a:r>
            <a:endParaRPr lang="ru-RU" sz="20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642267" y="3645024"/>
            <a:ext cx="6400800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Основные направления работы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1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77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44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47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" y="116631"/>
            <a:ext cx="9235574" cy="692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74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63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79"/>
            <a:ext cx="9252520" cy="693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50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28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2" y="-1"/>
            <a:ext cx="9124497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21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2" y="0"/>
            <a:ext cx="92495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19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189</TotalTime>
  <Words>23</Words>
  <Application>Microsoft Office PowerPoint</Application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2022-06-07T12:16:20Z</dcterms:created>
  <dcterms:modified xsi:type="dcterms:W3CDTF">2022-06-07T15:25:25Z</dcterms:modified>
</cp:coreProperties>
</file>