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3" r:id="rId6"/>
    <p:sldId id="261" r:id="rId7"/>
    <p:sldId id="262" r:id="rId8"/>
    <p:sldId id="260" r:id="rId9"/>
    <p:sldId id="264" r:id="rId10"/>
    <p:sldId id="267" r:id="rId11"/>
    <p:sldId id="265" r:id="rId12"/>
    <p:sldId id="266" r:id="rId13"/>
    <p:sldId id="268" r:id="rId1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146" autoAdjust="0"/>
  </p:normalViewPr>
  <p:slideViewPr>
    <p:cSldViewPr>
      <p:cViewPr varScale="1">
        <p:scale>
          <a:sx n="87" d="100"/>
          <a:sy n="87" d="100"/>
        </p:scale>
        <p:origin x="-876" y="-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052CF8-5BB6-409D-AFB9-05F958692412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F3D0B0-A2B5-477F-B3AD-E725D31736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14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3D0B0-A2B5-477F-B3AD-E725D317367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089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30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2864" cy="5147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683568" y="303498"/>
            <a:ext cx="8460432" cy="5400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«Кітап оқуға құштар мектеп»</a:t>
            </a:r>
            <a:r>
              <a:rPr lang="" sz="36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жобасы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25068" y="1275606"/>
            <a:ext cx="6696744" cy="17821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Балауса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әдістемелік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бірлестігінің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2021-2022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оқу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бойынша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Кітап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оқуға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құштар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мектеп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жобасын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іске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асыру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жұмысының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есебі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27584" y="4191930"/>
            <a:ext cx="3168352" cy="59406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Бірлестік жетекшісі:</a:t>
            </a:r>
          </a:p>
          <a:p>
            <a:pPr algn="ctr"/>
            <a:r>
              <a:rPr lang="kk-KZ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Кервенова Б.С.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26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539552" y="195486"/>
            <a:ext cx="8280920" cy="59406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«Оқы, талқыла, суретте»</a:t>
            </a: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2554633"/>
            <a:ext cx="3240360" cy="1822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60112"/>
            <a:ext cx="2520280" cy="158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895830"/>
            <a:ext cx="2952329" cy="1658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071" y="2252066"/>
            <a:ext cx="2206625" cy="124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706" y="3651870"/>
            <a:ext cx="2249487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202" y="2876549"/>
            <a:ext cx="2365375" cy="123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6282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2" y="-2382"/>
            <a:ext cx="9205913" cy="514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762532" y="87474"/>
            <a:ext cx="7704856" cy="81009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«Сөздің көркі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kk-KZ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мақал»                                                       мақал </a:t>
            </a:r>
            <a:r>
              <a:rPr lang="kk-KZ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-мәтел сайысы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373" y="2936127"/>
            <a:ext cx="1464936" cy="146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093244"/>
            <a:ext cx="1708039" cy="1706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459" y="1093244"/>
            <a:ext cx="1708039" cy="1706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950" y="1093245"/>
            <a:ext cx="1736718" cy="173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320" y="1141886"/>
            <a:ext cx="1659366" cy="1658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254" y="2828877"/>
            <a:ext cx="3984496" cy="2242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17" y="2912668"/>
            <a:ext cx="2960843" cy="1666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4845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46" y="21340"/>
            <a:ext cx="9158629" cy="512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62" y="948013"/>
            <a:ext cx="652464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95536" y="195486"/>
            <a:ext cx="8064896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Бастауыш сынып оқушыларының арасынан жыл бойы жоғары оқу жылдамдығы бойынша үздіктері анықталып, марапатталды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09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2" y="-4763"/>
            <a:ext cx="9205913" cy="515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58246" y="141480"/>
            <a:ext cx="8785754" cy="145816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Жобаның әлді жағы: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kk-KZ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Оқушылар мектеп қабырғасында оқуға белсенді болды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kk-KZ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Сыныптардың оқу жылдамдығы, кітап оқуға құлшыныстары біршама артты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kk-KZ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Бастауыш сынып оқушылары сахналық қойылымдарға өте белсенді  қатысып, қызығушылықтары жоғары болды 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24510" y="1707654"/>
            <a:ext cx="8136904" cy="113412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Жобаның  әлсіз жағы: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Отбасылық оқудың қамтамасыз етілуі әлсіз болды.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Оқушылардың өз бетімен кітап оқуы төмен дәрежеде.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24510" y="3003798"/>
            <a:ext cx="8352928" cy="11881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k-KZ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Жаңа оқу жылына міндеттер:</a:t>
            </a:r>
          </a:p>
          <a:p>
            <a:endParaRPr lang="kk-KZ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kk-K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Оқушылардың отбасымен  кітап оқуға дағдыландыру;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kk-K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Оқу жылдамдығы төмен оқушылармен жұмысты кеңірек ұйымдастыру</a:t>
            </a:r>
          </a:p>
        </p:txBody>
      </p:sp>
    </p:spTree>
    <p:extLst>
      <p:ext uri="{BB962C8B-B14F-4D97-AF65-F5344CB8AC3E}">
        <p14:creationId xmlns:p14="http://schemas.microsoft.com/office/powerpoint/2010/main" val="3788576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0" y="0"/>
            <a:ext cx="9140966" cy="515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475656" y="1005576"/>
            <a:ext cx="6696744" cy="307834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бастауыш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сынып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оқушыларының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кітап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оқуға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деген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қызығушылықтарын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қалыптастыру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құзыреттіліктерін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дамыту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" sz="2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тіл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байлығын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арттыруға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ықпал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ету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Кітаптың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адам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өміріндегі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маңызын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түсіндіру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Оқушыларды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әдеби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кітаптары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оқуға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насихаттау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арқылы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олардың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кітап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оқуға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сүйіспеншілігін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арттыру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Отбасылық оқуды дамыту.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87624" y="249492"/>
            <a:ext cx="6840760" cy="59406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Жобаның мақсаты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82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-7144"/>
            <a:ext cx="9139237" cy="515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899592" y="249602"/>
            <a:ext cx="6947978" cy="75608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«Оқуға құштар мектеп жобасының» нәтижесі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43608" y="1329612"/>
            <a:ext cx="6803962" cy="28083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Wingdings" pitchFamily="2" charset="2"/>
              <a:buChar char="v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Бастауыш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сынып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оқушыларыдың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оқу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дағдысын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оқу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сауаттылығын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75-80 %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 құрап отыр.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Оқушылар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кітаптың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маңыздылығын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зерттеп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ертегілерді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оқи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отырып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қиялдайды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қажетті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дағдыларды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күнделікті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өмірде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қолданады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шағын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әңгіме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жазуға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дағдылануда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Оқыған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кітаптарынан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алған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әсерлерімен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көпшілік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алдында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бөлісуге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оқырмандарды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шабыттандыра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алады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 typeface="Wingdings" pitchFamily="2" charset="2"/>
              <a:buChar char="v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Бастауыш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сыныптарда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оқушылардың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оқу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дағдысы,оқу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сауаттылығын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қалыптасып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тақырып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бойынша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сурет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салуға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дағдыланды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23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776" y="0"/>
            <a:ext cx="9139237" cy="515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971600" y="357504"/>
            <a:ext cx="7128792" cy="7020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Сынып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кабинеттерінде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«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Бәріміз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кітап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оқимыз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кітап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оқу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бұрышы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ұйымдастырылды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минуттық  қоңырауда кітап оқу әр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түрлі әдіспен өткізілді.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42319"/>
            <a:ext cx="1974850" cy="1975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2895787"/>
            <a:ext cx="1977571" cy="1975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49"/>
          <a:stretch/>
        </p:blipFill>
        <p:spPr bwMode="auto">
          <a:xfrm>
            <a:off x="5652120" y="1142318"/>
            <a:ext cx="2254752" cy="2096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172" y="1095258"/>
            <a:ext cx="2022309" cy="202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681" y="2888004"/>
            <a:ext cx="2806744" cy="157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513" y="3309022"/>
            <a:ext cx="2808312" cy="1184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498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82" y="-11070"/>
            <a:ext cx="9163681" cy="515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755576" y="195486"/>
            <a:ext cx="7848872" cy="81009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Көкпекті ауылының мектебіне саяхат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10" y="2912716"/>
            <a:ext cx="3067050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87418"/>
            <a:ext cx="2901950" cy="1637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875" y="1167594"/>
            <a:ext cx="2790822" cy="1581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844" y="2912716"/>
            <a:ext cx="2772309" cy="1556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4632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"/>
            <a:ext cx="9153872" cy="509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827584" y="357504"/>
            <a:ext cx="7560840" cy="7020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Мектеп алды даярлық сыныбы мен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kk-KZ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«А» сыныбы жоспарға сай мектебіміздің  кітапханасына  саяхат жасады </a:t>
            </a:r>
            <a:r>
              <a:rPr lang="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`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21600"/>
            <a:ext cx="2463189" cy="150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21600"/>
            <a:ext cx="2373030" cy="1492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1313549"/>
            <a:ext cx="2501751" cy="2506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138" y="2730778"/>
            <a:ext cx="2176952" cy="2168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8871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22623"/>
            <a:ext cx="9156700" cy="509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619588" y="120254"/>
            <a:ext cx="7920880" cy="75608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Театр </a:t>
            </a:r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үйірмелері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студиялар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жұмысы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ұйымдастырылды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Оқылған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ертегілер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бойынша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сахналық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қойылымдар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84" y="876338"/>
            <a:ext cx="3528392" cy="1985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78" y="3179555"/>
            <a:ext cx="2901602" cy="1630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321407" y="4527412"/>
            <a:ext cx="3981450" cy="432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«А» сынып</a:t>
            </a:r>
          </a:p>
          <a:p>
            <a:pPr algn="ctr"/>
            <a:r>
              <a:rPr lang="kk-KZ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«Кітап мұңы» ертегісі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401" y="3462736"/>
            <a:ext cx="2208584" cy="126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7" descr="blob:https://web.whatsapp.com/98bbb63a-5375-4a8f-9268-d9fe76e684fe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353" y="1276289"/>
            <a:ext cx="2783632" cy="156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4545016" y="2811467"/>
            <a:ext cx="4598985" cy="3680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kk-KZ" sz="1600" b="1" dirty="0" smtClean="0">
                <a:latin typeface="Times New Roman" pitchFamily="18" charset="0"/>
                <a:cs typeface="Times New Roman" pitchFamily="18" charset="0"/>
              </a:rPr>
              <a:t>«Ә» сынып</a:t>
            </a:r>
          </a:p>
          <a:p>
            <a:pPr algn="ctr"/>
            <a:r>
              <a:rPr lang="kk-KZ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«Жыл басына таласқан хайуанаттар» 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396628" y="4688831"/>
            <a:ext cx="3981450" cy="432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«А» сынып</a:t>
            </a:r>
          </a:p>
          <a:p>
            <a:pPr algn="ctr"/>
            <a:r>
              <a:rPr lang="kk-KZ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«Гүлдер сайысы» ертегісі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99" y="969205"/>
            <a:ext cx="2518483" cy="1062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254045" y="2071855"/>
            <a:ext cx="2046147" cy="621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Сабақ үстіндегі қойылымдар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11" descr="&quot;Гүлдер айтысы&quot; ертегісі деп"/>
          <p:cNvSpPr>
            <a:spLocks noChangeAspect="1" noChangeArrowheads="1"/>
          </p:cNvSpPr>
          <p:nvPr/>
        </p:nvSpPr>
        <p:spPr bwMode="auto">
          <a:xfrm>
            <a:off x="307975" y="59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389" y="3422532"/>
            <a:ext cx="2500363" cy="1245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31" t="34435" r="10215" b="23422"/>
          <a:stretch/>
        </p:blipFill>
        <p:spPr bwMode="auto">
          <a:xfrm>
            <a:off x="2883175" y="3113033"/>
            <a:ext cx="1661840" cy="982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7" y="2225309"/>
            <a:ext cx="1620180" cy="91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1461000" y="2693655"/>
            <a:ext cx="3708380" cy="432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«А» сынып</a:t>
            </a:r>
          </a:p>
          <a:p>
            <a:pPr algn="ctr"/>
            <a:r>
              <a:rPr lang="kk-KZ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«Мақта қыз бен мысық»ертегісі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59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-7144"/>
            <a:ext cx="9139237" cy="515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66750" y="141480"/>
            <a:ext cx="8208912" cy="81009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Тәуелсіздіктің 30-жылдығына орай                                                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kk-KZ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kk-KZ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«Мен –тәуелсіздіктің  жас ұланмын» мәнерлеп оқу сағаты 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kk-KZ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kk-KZ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(Жарыс </a:t>
            </a:r>
            <a:r>
              <a:rPr lang="kk-KZ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түрінде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өткізілді)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983" y="951570"/>
            <a:ext cx="6656738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79015"/>
            <a:ext cx="1596210" cy="213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3100533"/>
            <a:ext cx="1881509" cy="1889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242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2" y="-2382"/>
            <a:ext cx="9205913" cy="514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750105" y="47427"/>
            <a:ext cx="7344816" cy="7421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М.Мақатаевтың 90 жылдық мерейтойына орай </a:t>
            </a:r>
            <a:r>
              <a:rPr lang="kk-KZ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мәнерлеп оқу сағаты өтті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43" r="-490"/>
          <a:stretch/>
        </p:blipFill>
        <p:spPr bwMode="auto">
          <a:xfrm>
            <a:off x="395537" y="951571"/>
            <a:ext cx="2656423" cy="196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733" y="914915"/>
            <a:ext cx="1558793" cy="192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0" b="16291"/>
          <a:stretch/>
        </p:blipFill>
        <p:spPr bwMode="auto">
          <a:xfrm>
            <a:off x="6296282" y="951570"/>
            <a:ext cx="2100870" cy="189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4" descr="blob:https://web.whatsapp.com/7b5b0807-66c3-4448-8113-f33c7be3ee8f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blob:https://web.whatsapp.com/7b5b0807-66c3-4448-8113-f33c7be3ee8f"/>
          <p:cNvSpPr>
            <a:spLocks noChangeAspect="1" noChangeArrowheads="1"/>
          </p:cNvSpPr>
          <p:nvPr/>
        </p:nvSpPr>
        <p:spPr bwMode="auto">
          <a:xfrm>
            <a:off x="307975" y="59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923465"/>
            <a:ext cx="1656184" cy="207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23465"/>
            <a:ext cx="2076106" cy="2076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2555776" y="4461960"/>
            <a:ext cx="1656184" cy="53760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Сағади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Айна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«Ә» сынып оқушысы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60375" y="4469908"/>
            <a:ext cx="2011267" cy="53760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Мухамедова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Жайна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«А» сынып оқушысы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307429" y="2838667"/>
            <a:ext cx="2090641" cy="5431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Жаңбырбай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Балғын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«А» сынып оқушысы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364360" y="2546513"/>
            <a:ext cx="1656184" cy="53760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Ермек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Диана                 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kk-KZ" sz="140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» сынып оқушысы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50106" y="2568735"/>
            <a:ext cx="2041519" cy="53760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Құрмантай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Сағындық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«А» сынып оқушысы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6074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408</Words>
  <Application>Microsoft Office PowerPoint</Application>
  <PresentationFormat>Экран (16:9)</PresentationFormat>
  <Paragraphs>53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33</cp:revision>
  <dcterms:modified xsi:type="dcterms:W3CDTF">2022-05-16T06:46:19Z</dcterms:modified>
</cp:coreProperties>
</file>