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1" r:id="rId3"/>
    <p:sldId id="270" r:id="rId4"/>
    <p:sldId id="264" r:id="rId5"/>
    <p:sldId id="267" r:id="rId6"/>
    <p:sldId id="263" r:id="rId7"/>
    <p:sldId id="266" r:id="rId8"/>
    <p:sldId id="273" r:id="rId9"/>
    <p:sldId id="265" r:id="rId10"/>
    <p:sldId id="279" r:id="rId11"/>
    <p:sldId id="268" r:id="rId12"/>
    <p:sldId id="278" r:id="rId13"/>
    <p:sldId id="280" r:id="rId14"/>
    <p:sldId id="275" r:id="rId15"/>
    <p:sldId id="269" r:id="rId16"/>
    <p:sldId id="272" r:id="rId17"/>
    <p:sldId id="277" r:id="rId18"/>
    <p:sldId id="271" r:id="rId19"/>
    <p:sldId id="281" r:id="rId20"/>
    <p:sldId id="276" r:id="rId21"/>
  </p:sldIdLst>
  <p:sldSz cx="9144000" cy="5143500" type="screen16x9"/>
  <p:notesSz cx="6858000" cy="9144000"/>
  <p:defaultTextStyle>
    <a:defPPr>
      <a:defRPr lang="x-none"/>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15" autoAdjust="0"/>
    <p:restoredTop sz="94660"/>
  </p:normalViewPr>
  <p:slideViewPr>
    <p:cSldViewPr snapToGrid="0" showGuides="1">
      <p:cViewPr>
        <p:scale>
          <a:sx n="44" d="100"/>
          <a:sy n="44" d="100"/>
        </p:scale>
        <p:origin x="-2568" y="-12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B74A0B5-0D67-5C4B-06BC-5368039B5014}"/>
              </a:ext>
            </a:extLst>
          </p:cNvPr>
          <p:cNvSpPr>
            <a:spLocks noGrp="1"/>
          </p:cNvSpPr>
          <p:nvPr>
            <p:ph type="ctrTitle"/>
          </p:nvPr>
        </p:nvSpPr>
        <p:spPr>
          <a:xfrm>
            <a:off x="1143000" y="841772"/>
            <a:ext cx="6858000" cy="1790700"/>
          </a:xfrm>
        </p:spPr>
        <p:txBody>
          <a:bodyPr anchor="b"/>
          <a:lstStyle>
            <a:lvl1pPr algn="ctr">
              <a:defRPr sz="4500"/>
            </a:lvl1pPr>
          </a:lstStyle>
          <a:p>
            <a:r>
              <a:rPr lang="ru-RU"/>
              <a:t>Образец заголовка</a:t>
            </a:r>
            <a:endParaRPr lang="x-none"/>
          </a:p>
        </p:txBody>
      </p:sp>
      <p:sp>
        <p:nvSpPr>
          <p:cNvPr id="3" name="Подзаголовок 2">
            <a:extLst>
              <a:ext uri="{FF2B5EF4-FFF2-40B4-BE49-F238E27FC236}">
                <a16:creationId xmlns="" xmlns:a16="http://schemas.microsoft.com/office/drawing/2014/main" id="{6568DC45-AAE9-9149-3A7C-46DF6BC7578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endParaRPr lang="x-none"/>
          </a:p>
        </p:txBody>
      </p:sp>
      <p:sp>
        <p:nvSpPr>
          <p:cNvPr id="4" name="Дата 3">
            <a:extLst>
              <a:ext uri="{FF2B5EF4-FFF2-40B4-BE49-F238E27FC236}">
                <a16:creationId xmlns="" xmlns:a16="http://schemas.microsoft.com/office/drawing/2014/main" id="{2A0D37F0-8687-F63F-0284-4D2FFED12DF3}"/>
              </a:ext>
            </a:extLst>
          </p:cNvPr>
          <p:cNvSpPr>
            <a:spLocks noGrp="1"/>
          </p:cNvSpPr>
          <p:nvPr>
            <p:ph type="dt" sz="half" idx="10"/>
          </p:nvPr>
        </p:nvSpPr>
        <p:spPr/>
        <p:txBody>
          <a:bodyPr/>
          <a:lstStyle/>
          <a:p>
            <a:fld id="{06B46C05-CB10-4B2E-9B7A-74C416CC19A7}" type="datetimeFigureOut">
              <a:rPr lang="x-none" smtClean="0"/>
              <a:t>01.02.2024</a:t>
            </a:fld>
            <a:endParaRPr lang="x-none"/>
          </a:p>
        </p:txBody>
      </p:sp>
      <p:sp>
        <p:nvSpPr>
          <p:cNvPr id="5" name="Нижний колонтитул 4">
            <a:extLst>
              <a:ext uri="{FF2B5EF4-FFF2-40B4-BE49-F238E27FC236}">
                <a16:creationId xmlns="" xmlns:a16="http://schemas.microsoft.com/office/drawing/2014/main" id="{A51DDAC9-43B7-F8DC-6BC7-012CF28E3CF4}"/>
              </a:ext>
            </a:extLst>
          </p:cNvPr>
          <p:cNvSpPr>
            <a:spLocks noGrp="1"/>
          </p:cNvSpPr>
          <p:nvPr>
            <p:ph type="ftr" sz="quarter" idx="11"/>
          </p:nvPr>
        </p:nvSpPr>
        <p:spPr/>
        <p:txBody>
          <a:bodyPr/>
          <a:lstStyle/>
          <a:p>
            <a:endParaRPr lang="x-none"/>
          </a:p>
        </p:txBody>
      </p:sp>
      <p:sp>
        <p:nvSpPr>
          <p:cNvPr id="6" name="Номер слайда 5">
            <a:extLst>
              <a:ext uri="{FF2B5EF4-FFF2-40B4-BE49-F238E27FC236}">
                <a16:creationId xmlns="" xmlns:a16="http://schemas.microsoft.com/office/drawing/2014/main" id="{691C0504-8789-11CF-E0D2-9255C6179555}"/>
              </a:ext>
            </a:extLst>
          </p:cNvPr>
          <p:cNvSpPr>
            <a:spLocks noGrp="1"/>
          </p:cNvSpPr>
          <p:nvPr>
            <p:ph type="sldNum" sz="quarter" idx="12"/>
          </p:nvPr>
        </p:nvSpPr>
        <p:spPr/>
        <p:txBody>
          <a:bodyPr/>
          <a:lstStyle/>
          <a:p>
            <a:fld id="{DCDD3FF9-87EF-43FD-B57E-1EC254E90845}" type="slidenum">
              <a:rPr lang="x-none" smtClean="0"/>
              <a:t>‹#›</a:t>
            </a:fld>
            <a:endParaRPr lang="x-none"/>
          </a:p>
        </p:txBody>
      </p:sp>
    </p:spTree>
    <p:extLst>
      <p:ext uri="{BB962C8B-B14F-4D97-AF65-F5344CB8AC3E}">
        <p14:creationId xmlns:p14="http://schemas.microsoft.com/office/powerpoint/2010/main" val="2258380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D61020C4-38A6-01F0-12FD-68AE04E7A48A}"/>
              </a:ext>
            </a:extLst>
          </p:cNvPr>
          <p:cNvSpPr>
            <a:spLocks noGrp="1"/>
          </p:cNvSpPr>
          <p:nvPr>
            <p:ph type="title"/>
          </p:nvPr>
        </p:nvSpPr>
        <p:spPr/>
        <p:txBody>
          <a:bodyPr/>
          <a:lstStyle/>
          <a:p>
            <a:r>
              <a:rPr lang="ru-RU"/>
              <a:t>Образец заголовка</a:t>
            </a:r>
            <a:endParaRPr lang="x-none"/>
          </a:p>
        </p:txBody>
      </p:sp>
      <p:sp>
        <p:nvSpPr>
          <p:cNvPr id="3" name="Вертикальный текст 2">
            <a:extLst>
              <a:ext uri="{FF2B5EF4-FFF2-40B4-BE49-F238E27FC236}">
                <a16:creationId xmlns="" xmlns:a16="http://schemas.microsoft.com/office/drawing/2014/main" id="{5384A07C-F179-16F5-A639-0D2753D39893}"/>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Дата 3">
            <a:extLst>
              <a:ext uri="{FF2B5EF4-FFF2-40B4-BE49-F238E27FC236}">
                <a16:creationId xmlns="" xmlns:a16="http://schemas.microsoft.com/office/drawing/2014/main" id="{3ADDDACC-BC2D-F862-78D5-67F40ED351AD}"/>
              </a:ext>
            </a:extLst>
          </p:cNvPr>
          <p:cNvSpPr>
            <a:spLocks noGrp="1"/>
          </p:cNvSpPr>
          <p:nvPr>
            <p:ph type="dt" sz="half" idx="10"/>
          </p:nvPr>
        </p:nvSpPr>
        <p:spPr/>
        <p:txBody>
          <a:bodyPr/>
          <a:lstStyle/>
          <a:p>
            <a:fld id="{06B46C05-CB10-4B2E-9B7A-74C416CC19A7}" type="datetimeFigureOut">
              <a:rPr lang="x-none" smtClean="0"/>
              <a:t>01.02.2024</a:t>
            </a:fld>
            <a:endParaRPr lang="x-none"/>
          </a:p>
        </p:txBody>
      </p:sp>
      <p:sp>
        <p:nvSpPr>
          <p:cNvPr id="5" name="Нижний колонтитул 4">
            <a:extLst>
              <a:ext uri="{FF2B5EF4-FFF2-40B4-BE49-F238E27FC236}">
                <a16:creationId xmlns="" xmlns:a16="http://schemas.microsoft.com/office/drawing/2014/main" id="{EDADC5F8-F45D-44F3-F1F6-6273F844CE76}"/>
              </a:ext>
            </a:extLst>
          </p:cNvPr>
          <p:cNvSpPr>
            <a:spLocks noGrp="1"/>
          </p:cNvSpPr>
          <p:nvPr>
            <p:ph type="ftr" sz="quarter" idx="11"/>
          </p:nvPr>
        </p:nvSpPr>
        <p:spPr/>
        <p:txBody>
          <a:bodyPr/>
          <a:lstStyle/>
          <a:p>
            <a:endParaRPr lang="x-none"/>
          </a:p>
        </p:txBody>
      </p:sp>
      <p:sp>
        <p:nvSpPr>
          <p:cNvPr id="6" name="Номер слайда 5">
            <a:extLst>
              <a:ext uri="{FF2B5EF4-FFF2-40B4-BE49-F238E27FC236}">
                <a16:creationId xmlns="" xmlns:a16="http://schemas.microsoft.com/office/drawing/2014/main" id="{6AF65C20-6D29-BDE4-9282-2C68377AB25B}"/>
              </a:ext>
            </a:extLst>
          </p:cNvPr>
          <p:cNvSpPr>
            <a:spLocks noGrp="1"/>
          </p:cNvSpPr>
          <p:nvPr>
            <p:ph type="sldNum" sz="quarter" idx="12"/>
          </p:nvPr>
        </p:nvSpPr>
        <p:spPr/>
        <p:txBody>
          <a:bodyPr/>
          <a:lstStyle/>
          <a:p>
            <a:fld id="{DCDD3FF9-87EF-43FD-B57E-1EC254E90845}" type="slidenum">
              <a:rPr lang="x-none" smtClean="0"/>
              <a:t>‹#›</a:t>
            </a:fld>
            <a:endParaRPr lang="x-none"/>
          </a:p>
        </p:txBody>
      </p:sp>
    </p:spTree>
    <p:extLst>
      <p:ext uri="{BB962C8B-B14F-4D97-AF65-F5344CB8AC3E}">
        <p14:creationId xmlns:p14="http://schemas.microsoft.com/office/powerpoint/2010/main" val="1751142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 xmlns:a16="http://schemas.microsoft.com/office/drawing/2014/main" id="{3AEC84F5-7E8F-14F3-7D90-562D67DCA46F}"/>
              </a:ext>
            </a:extLst>
          </p:cNvPr>
          <p:cNvSpPr>
            <a:spLocks noGrp="1"/>
          </p:cNvSpPr>
          <p:nvPr>
            <p:ph type="title" orient="vert"/>
          </p:nvPr>
        </p:nvSpPr>
        <p:spPr>
          <a:xfrm>
            <a:off x="6543675" y="273844"/>
            <a:ext cx="1971675" cy="4358879"/>
          </a:xfrm>
        </p:spPr>
        <p:txBody>
          <a:bodyPr vert="eaVert"/>
          <a:lstStyle/>
          <a:p>
            <a:r>
              <a:rPr lang="ru-RU"/>
              <a:t>Образец заголовка</a:t>
            </a:r>
            <a:endParaRPr lang="x-none"/>
          </a:p>
        </p:txBody>
      </p:sp>
      <p:sp>
        <p:nvSpPr>
          <p:cNvPr id="3" name="Вертикальный текст 2">
            <a:extLst>
              <a:ext uri="{FF2B5EF4-FFF2-40B4-BE49-F238E27FC236}">
                <a16:creationId xmlns="" xmlns:a16="http://schemas.microsoft.com/office/drawing/2014/main" id="{92CB6D3F-3FCE-6567-206D-A53D35D5D8DD}"/>
              </a:ext>
            </a:extLst>
          </p:cNvPr>
          <p:cNvSpPr>
            <a:spLocks noGrp="1"/>
          </p:cNvSpPr>
          <p:nvPr>
            <p:ph type="body" orient="vert" idx="1"/>
          </p:nvPr>
        </p:nvSpPr>
        <p:spPr>
          <a:xfrm>
            <a:off x="628650" y="273844"/>
            <a:ext cx="5800725" cy="435887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Дата 3">
            <a:extLst>
              <a:ext uri="{FF2B5EF4-FFF2-40B4-BE49-F238E27FC236}">
                <a16:creationId xmlns="" xmlns:a16="http://schemas.microsoft.com/office/drawing/2014/main" id="{484ADCC9-E4A3-ADB7-9381-96E4EA567BAD}"/>
              </a:ext>
            </a:extLst>
          </p:cNvPr>
          <p:cNvSpPr>
            <a:spLocks noGrp="1"/>
          </p:cNvSpPr>
          <p:nvPr>
            <p:ph type="dt" sz="half" idx="10"/>
          </p:nvPr>
        </p:nvSpPr>
        <p:spPr/>
        <p:txBody>
          <a:bodyPr/>
          <a:lstStyle/>
          <a:p>
            <a:fld id="{06B46C05-CB10-4B2E-9B7A-74C416CC19A7}" type="datetimeFigureOut">
              <a:rPr lang="x-none" smtClean="0"/>
              <a:t>01.02.2024</a:t>
            </a:fld>
            <a:endParaRPr lang="x-none"/>
          </a:p>
        </p:txBody>
      </p:sp>
      <p:sp>
        <p:nvSpPr>
          <p:cNvPr id="5" name="Нижний колонтитул 4">
            <a:extLst>
              <a:ext uri="{FF2B5EF4-FFF2-40B4-BE49-F238E27FC236}">
                <a16:creationId xmlns="" xmlns:a16="http://schemas.microsoft.com/office/drawing/2014/main" id="{DA38C6C7-0D80-43F4-E742-8AD6CBCDC8F9}"/>
              </a:ext>
            </a:extLst>
          </p:cNvPr>
          <p:cNvSpPr>
            <a:spLocks noGrp="1"/>
          </p:cNvSpPr>
          <p:nvPr>
            <p:ph type="ftr" sz="quarter" idx="11"/>
          </p:nvPr>
        </p:nvSpPr>
        <p:spPr/>
        <p:txBody>
          <a:bodyPr/>
          <a:lstStyle/>
          <a:p>
            <a:endParaRPr lang="x-none"/>
          </a:p>
        </p:txBody>
      </p:sp>
      <p:sp>
        <p:nvSpPr>
          <p:cNvPr id="6" name="Номер слайда 5">
            <a:extLst>
              <a:ext uri="{FF2B5EF4-FFF2-40B4-BE49-F238E27FC236}">
                <a16:creationId xmlns="" xmlns:a16="http://schemas.microsoft.com/office/drawing/2014/main" id="{E0077A3D-684A-AE66-55D7-05E5AFB373B8}"/>
              </a:ext>
            </a:extLst>
          </p:cNvPr>
          <p:cNvSpPr>
            <a:spLocks noGrp="1"/>
          </p:cNvSpPr>
          <p:nvPr>
            <p:ph type="sldNum" sz="quarter" idx="12"/>
          </p:nvPr>
        </p:nvSpPr>
        <p:spPr/>
        <p:txBody>
          <a:bodyPr/>
          <a:lstStyle/>
          <a:p>
            <a:fld id="{DCDD3FF9-87EF-43FD-B57E-1EC254E90845}" type="slidenum">
              <a:rPr lang="x-none" smtClean="0"/>
              <a:t>‹#›</a:t>
            </a:fld>
            <a:endParaRPr lang="x-none"/>
          </a:p>
        </p:txBody>
      </p:sp>
    </p:spTree>
    <p:extLst>
      <p:ext uri="{BB962C8B-B14F-4D97-AF65-F5344CB8AC3E}">
        <p14:creationId xmlns:p14="http://schemas.microsoft.com/office/powerpoint/2010/main" val="2271867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43593AC-7671-F811-AAE0-6CDE38B78AE2}"/>
              </a:ext>
            </a:extLst>
          </p:cNvPr>
          <p:cNvSpPr>
            <a:spLocks noGrp="1"/>
          </p:cNvSpPr>
          <p:nvPr>
            <p:ph type="title"/>
          </p:nvPr>
        </p:nvSpPr>
        <p:spPr/>
        <p:txBody>
          <a:bodyPr/>
          <a:lstStyle/>
          <a:p>
            <a:r>
              <a:rPr lang="ru-RU"/>
              <a:t>Образец заголовка</a:t>
            </a:r>
            <a:endParaRPr lang="x-none"/>
          </a:p>
        </p:txBody>
      </p:sp>
      <p:sp>
        <p:nvSpPr>
          <p:cNvPr id="3" name="Объект 2">
            <a:extLst>
              <a:ext uri="{FF2B5EF4-FFF2-40B4-BE49-F238E27FC236}">
                <a16:creationId xmlns="" xmlns:a16="http://schemas.microsoft.com/office/drawing/2014/main" id="{6E9F1B2D-C993-204E-66A2-82BD6E3AD1E7}"/>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Дата 3">
            <a:extLst>
              <a:ext uri="{FF2B5EF4-FFF2-40B4-BE49-F238E27FC236}">
                <a16:creationId xmlns="" xmlns:a16="http://schemas.microsoft.com/office/drawing/2014/main" id="{003C1C46-27E6-4FBE-36E7-2F11A4774556}"/>
              </a:ext>
            </a:extLst>
          </p:cNvPr>
          <p:cNvSpPr>
            <a:spLocks noGrp="1"/>
          </p:cNvSpPr>
          <p:nvPr>
            <p:ph type="dt" sz="half" idx="10"/>
          </p:nvPr>
        </p:nvSpPr>
        <p:spPr/>
        <p:txBody>
          <a:bodyPr/>
          <a:lstStyle/>
          <a:p>
            <a:fld id="{06B46C05-CB10-4B2E-9B7A-74C416CC19A7}" type="datetimeFigureOut">
              <a:rPr lang="x-none" smtClean="0"/>
              <a:t>01.02.2024</a:t>
            </a:fld>
            <a:endParaRPr lang="x-none"/>
          </a:p>
        </p:txBody>
      </p:sp>
      <p:sp>
        <p:nvSpPr>
          <p:cNvPr id="5" name="Нижний колонтитул 4">
            <a:extLst>
              <a:ext uri="{FF2B5EF4-FFF2-40B4-BE49-F238E27FC236}">
                <a16:creationId xmlns="" xmlns:a16="http://schemas.microsoft.com/office/drawing/2014/main" id="{CD3B8BF8-0E03-6BAA-576A-D511B64796C1}"/>
              </a:ext>
            </a:extLst>
          </p:cNvPr>
          <p:cNvSpPr>
            <a:spLocks noGrp="1"/>
          </p:cNvSpPr>
          <p:nvPr>
            <p:ph type="ftr" sz="quarter" idx="11"/>
          </p:nvPr>
        </p:nvSpPr>
        <p:spPr/>
        <p:txBody>
          <a:bodyPr/>
          <a:lstStyle/>
          <a:p>
            <a:endParaRPr lang="x-none"/>
          </a:p>
        </p:txBody>
      </p:sp>
      <p:sp>
        <p:nvSpPr>
          <p:cNvPr id="6" name="Номер слайда 5">
            <a:extLst>
              <a:ext uri="{FF2B5EF4-FFF2-40B4-BE49-F238E27FC236}">
                <a16:creationId xmlns="" xmlns:a16="http://schemas.microsoft.com/office/drawing/2014/main" id="{4C7403E9-F973-0754-9057-C616408BB50C}"/>
              </a:ext>
            </a:extLst>
          </p:cNvPr>
          <p:cNvSpPr>
            <a:spLocks noGrp="1"/>
          </p:cNvSpPr>
          <p:nvPr>
            <p:ph type="sldNum" sz="quarter" idx="12"/>
          </p:nvPr>
        </p:nvSpPr>
        <p:spPr/>
        <p:txBody>
          <a:bodyPr/>
          <a:lstStyle/>
          <a:p>
            <a:fld id="{DCDD3FF9-87EF-43FD-B57E-1EC254E90845}" type="slidenum">
              <a:rPr lang="x-none" smtClean="0"/>
              <a:t>‹#›</a:t>
            </a:fld>
            <a:endParaRPr lang="x-none"/>
          </a:p>
        </p:txBody>
      </p:sp>
    </p:spTree>
    <p:extLst>
      <p:ext uri="{BB962C8B-B14F-4D97-AF65-F5344CB8AC3E}">
        <p14:creationId xmlns:p14="http://schemas.microsoft.com/office/powerpoint/2010/main" val="2958745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1482BED-6B42-4225-C1D9-C27FB71D7225}"/>
              </a:ext>
            </a:extLst>
          </p:cNvPr>
          <p:cNvSpPr>
            <a:spLocks noGrp="1"/>
          </p:cNvSpPr>
          <p:nvPr>
            <p:ph type="title"/>
          </p:nvPr>
        </p:nvSpPr>
        <p:spPr>
          <a:xfrm>
            <a:off x="623888" y="1282304"/>
            <a:ext cx="7886700" cy="2139553"/>
          </a:xfrm>
        </p:spPr>
        <p:txBody>
          <a:bodyPr anchor="b"/>
          <a:lstStyle>
            <a:lvl1pPr>
              <a:defRPr sz="4500"/>
            </a:lvl1pPr>
          </a:lstStyle>
          <a:p>
            <a:r>
              <a:rPr lang="ru-RU"/>
              <a:t>Образец заголовка</a:t>
            </a:r>
            <a:endParaRPr lang="x-none"/>
          </a:p>
        </p:txBody>
      </p:sp>
      <p:sp>
        <p:nvSpPr>
          <p:cNvPr id="3" name="Текст 2">
            <a:extLst>
              <a:ext uri="{FF2B5EF4-FFF2-40B4-BE49-F238E27FC236}">
                <a16:creationId xmlns="" xmlns:a16="http://schemas.microsoft.com/office/drawing/2014/main" id="{5653339A-722A-9EA8-1B1C-42614943CA4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 xmlns:a16="http://schemas.microsoft.com/office/drawing/2014/main" id="{349E2E80-3BE4-8F07-B220-272E2582F9C5}"/>
              </a:ext>
            </a:extLst>
          </p:cNvPr>
          <p:cNvSpPr>
            <a:spLocks noGrp="1"/>
          </p:cNvSpPr>
          <p:nvPr>
            <p:ph type="dt" sz="half" idx="10"/>
          </p:nvPr>
        </p:nvSpPr>
        <p:spPr/>
        <p:txBody>
          <a:bodyPr/>
          <a:lstStyle/>
          <a:p>
            <a:fld id="{06B46C05-CB10-4B2E-9B7A-74C416CC19A7}" type="datetimeFigureOut">
              <a:rPr lang="x-none" smtClean="0"/>
              <a:t>01.02.2024</a:t>
            </a:fld>
            <a:endParaRPr lang="x-none"/>
          </a:p>
        </p:txBody>
      </p:sp>
      <p:sp>
        <p:nvSpPr>
          <p:cNvPr id="5" name="Нижний колонтитул 4">
            <a:extLst>
              <a:ext uri="{FF2B5EF4-FFF2-40B4-BE49-F238E27FC236}">
                <a16:creationId xmlns="" xmlns:a16="http://schemas.microsoft.com/office/drawing/2014/main" id="{13D19599-AE3E-DAC7-0ED3-824F37DA7CA5}"/>
              </a:ext>
            </a:extLst>
          </p:cNvPr>
          <p:cNvSpPr>
            <a:spLocks noGrp="1"/>
          </p:cNvSpPr>
          <p:nvPr>
            <p:ph type="ftr" sz="quarter" idx="11"/>
          </p:nvPr>
        </p:nvSpPr>
        <p:spPr/>
        <p:txBody>
          <a:bodyPr/>
          <a:lstStyle/>
          <a:p>
            <a:endParaRPr lang="x-none"/>
          </a:p>
        </p:txBody>
      </p:sp>
      <p:sp>
        <p:nvSpPr>
          <p:cNvPr id="6" name="Номер слайда 5">
            <a:extLst>
              <a:ext uri="{FF2B5EF4-FFF2-40B4-BE49-F238E27FC236}">
                <a16:creationId xmlns="" xmlns:a16="http://schemas.microsoft.com/office/drawing/2014/main" id="{497727F4-B10B-A7B2-50A8-85A41FAF10D1}"/>
              </a:ext>
            </a:extLst>
          </p:cNvPr>
          <p:cNvSpPr>
            <a:spLocks noGrp="1"/>
          </p:cNvSpPr>
          <p:nvPr>
            <p:ph type="sldNum" sz="quarter" idx="12"/>
          </p:nvPr>
        </p:nvSpPr>
        <p:spPr/>
        <p:txBody>
          <a:bodyPr/>
          <a:lstStyle/>
          <a:p>
            <a:fld id="{DCDD3FF9-87EF-43FD-B57E-1EC254E90845}" type="slidenum">
              <a:rPr lang="x-none" smtClean="0"/>
              <a:t>‹#›</a:t>
            </a:fld>
            <a:endParaRPr lang="x-none"/>
          </a:p>
        </p:txBody>
      </p:sp>
    </p:spTree>
    <p:extLst>
      <p:ext uri="{BB962C8B-B14F-4D97-AF65-F5344CB8AC3E}">
        <p14:creationId xmlns:p14="http://schemas.microsoft.com/office/powerpoint/2010/main" val="3202484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9A421082-E9D7-7AC9-E8A6-C8D04CAD54B2}"/>
              </a:ext>
            </a:extLst>
          </p:cNvPr>
          <p:cNvSpPr>
            <a:spLocks noGrp="1"/>
          </p:cNvSpPr>
          <p:nvPr>
            <p:ph type="title"/>
          </p:nvPr>
        </p:nvSpPr>
        <p:spPr/>
        <p:txBody>
          <a:bodyPr/>
          <a:lstStyle/>
          <a:p>
            <a:r>
              <a:rPr lang="ru-RU"/>
              <a:t>Образец заголовка</a:t>
            </a:r>
            <a:endParaRPr lang="x-none"/>
          </a:p>
        </p:txBody>
      </p:sp>
      <p:sp>
        <p:nvSpPr>
          <p:cNvPr id="3" name="Объект 2">
            <a:extLst>
              <a:ext uri="{FF2B5EF4-FFF2-40B4-BE49-F238E27FC236}">
                <a16:creationId xmlns="" xmlns:a16="http://schemas.microsoft.com/office/drawing/2014/main" id="{8C5280D3-81B6-FF15-5B00-AFFA12F66805}"/>
              </a:ext>
            </a:extLst>
          </p:cNvPr>
          <p:cNvSpPr>
            <a:spLocks noGrp="1"/>
          </p:cNvSpPr>
          <p:nvPr>
            <p:ph sz="half" idx="1"/>
          </p:nvPr>
        </p:nvSpPr>
        <p:spPr>
          <a:xfrm>
            <a:off x="6286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Объект 3">
            <a:extLst>
              <a:ext uri="{FF2B5EF4-FFF2-40B4-BE49-F238E27FC236}">
                <a16:creationId xmlns="" xmlns:a16="http://schemas.microsoft.com/office/drawing/2014/main" id="{60C0722C-EABB-A318-1BD4-EBFAE33341B8}"/>
              </a:ext>
            </a:extLst>
          </p:cNvPr>
          <p:cNvSpPr>
            <a:spLocks noGrp="1"/>
          </p:cNvSpPr>
          <p:nvPr>
            <p:ph sz="half" idx="2"/>
          </p:nvPr>
        </p:nvSpPr>
        <p:spPr>
          <a:xfrm>
            <a:off x="46291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5" name="Дата 4">
            <a:extLst>
              <a:ext uri="{FF2B5EF4-FFF2-40B4-BE49-F238E27FC236}">
                <a16:creationId xmlns="" xmlns:a16="http://schemas.microsoft.com/office/drawing/2014/main" id="{A65C2A2A-B56F-265C-194F-2ABF42FF3738}"/>
              </a:ext>
            </a:extLst>
          </p:cNvPr>
          <p:cNvSpPr>
            <a:spLocks noGrp="1"/>
          </p:cNvSpPr>
          <p:nvPr>
            <p:ph type="dt" sz="half" idx="10"/>
          </p:nvPr>
        </p:nvSpPr>
        <p:spPr/>
        <p:txBody>
          <a:bodyPr/>
          <a:lstStyle/>
          <a:p>
            <a:fld id="{06B46C05-CB10-4B2E-9B7A-74C416CC19A7}" type="datetimeFigureOut">
              <a:rPr lang="x-none" smtClean="0"/>
              <a:t>01.02.2024</a:t>
            </a:fld>
            <a:endParaRPr lang="x-none"/>
          </a:p>
        </p:txBody>
      </p:sp>
      <p:sp>
        <p:nvSpPr>
          <p:cNvPr id="6" name="Нижний колонтитул 5">
            <a:extLst>
              <a:ext uri="{FF2B5EF4-FFF2-40B4-BE49-F238E27FC236}">
                <a16:creationId xmlns="" xmlns:a16="http://schemas.microsoft.com/office/drawing/2014/main" id="{D762E300-3188-D8F6-E719-01DF1FC8389C}"/>
              </a:ext>
            </a:extLst>
          </p:cNvPr>
          <p:cNvSpPr>
            <a:spLocks noGrp="1"/>
          </p:cNvSpPr>
          <p:nvPr>
            <p:ph type="ftr" sz="quarter" idx="11"/>
          </p:nvPr>
        </p:nvSpPr>
        <p:spPr/>
        <p:txBody>
          <a:bodyPr/>
          <a:lstStyle/>
          <a:p>
            <a:endParaRPr lang="x-none"/>
          </a:p>
        </p:txBody>
      </p:sp>
      <p:sp>
        <p:nvSpPr>
          <p:cNvPr id="7" name="Номер слайда 6">
            <a:extLst>
              <a:ext uri="{FF2B5EF4-FFF2-40B4-BE49-F238E27FC236}">
                <a16:creationId xmlns="" xmlns:a16="http://schemas.microsoft.com/office/drawing/2014/main" id="{3841631D-55F2-2850-D567-D0A21422EFEA}"/>
              </a:ext>
            </a:extLst>
          </p:cNvPr>
          <p:cNvSpPr>
            <a:spLocks noGrp="1"/>
          </p:cNvSpPr>
          <p:nvPr>
            <p:ph type="sldNum" sz="quarter" idx="12"/>
          </p:nvPr>
        </p:nvSpPr>
        <p:spPr/>
        <p:txBody>
          <a:bodyPr/>
          <a:lstStyle/>
          <a:p>
            <a:fld id="{DCDD3FF9-87EF-43FD-B57E-1EC254E90845}" type="slidenum">
              <a:rPr lang="x-none" smtClean="0"/>
              <a:t>‹#›</a:t>
            </a:fld>
            <a:endParaRPr lang="x-none"/>
          </a:p>
        </p:txBody>
      </p:sp>
    </p:spTree>
    <p:extLst>
      <p:ext uri="{BB962C8B-B14F-4D97-AF65-F5344CB8AC3E}">
        <p14:creationId xmlns:p14="http://schemas.microsoft.com/office/powerpoint/2010/main" val="2219273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32E23E9-EF1F-EA1A-8762-1AE19317F45F}"/>
              </a:ext>
            </a:extLst>
          </p:cNvPr>
          <p:cNvSpPr>
            <a:spLocks noGrp="1"/>
          </p:cNvSpPr>
          <p:nvPr>
            <p:ph type="title"/>
          </p:nvPr>
        </p:nvSpPr>
        <p:spPr>
          <a:xfrm>
            <a:off x="629841" y="273844"/>
            <a:ext cx="7886700" cy="994172"/>
          </a:xfrm>
        </p:spPr>
        <p:txBody>
          <a:bodyPr/>
          <a:lstStyle/>
          <a:p>
            <a:r>
              <a:rPr lang="ru-RU"/>
              <a:t>Образец заголовка</a:t>
            </a:r>
            <a:endParaRPr lang="x-none"/>
          </a:p>
        </p:txBody>
      </p:sp>
      <p:sp>
        <p:nvSpPr>
          <p:cNvPr id="3" name="Текст 2">
            <a:extLst>
              <a:ext uri="{FF2B5EF4-FFF2-40B4-BE49-F238E27FC236}">
                <a16:creationId xmlns="" xmlns:a16="http://schemas.microsoft.com/office/drawing/2014/main" id="{1970B738-AEAD-77F6-182C-9799FC7F06AE}"/>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a:extLst>
              <a:ext uri="{FF2B5EF4-FFF2-40B4-BE49-F238E27FC236}">
                <a16:creationId xmlns="" xmlns:a16="http://schemas.microsoft.com/office/drawing/2014/main" id="{36AB2771-5A35-DADB-B83C-1334295A7027}"/>
              </a:ext>
            </a:extLst>
          </p:cNvPr>
          <p:cNvSpPr>
            <a:spLocks noGrp="1"/>
          </p:cNvSpPr>
          <p:nvPr>
            <p:ph sz="half" idx="2"/>
          </p:nvPr>
        </p:nvSpPr>
        <p:spPr>
          <a:xfrm>
            <a:off x="629842" y="1878806"/>
            <a:ext cx="3868340"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5" name="Текст 4">
            <a:extLst>
              <a:ext uri="{FF2B5EF4-FFF2-40B4-BE49-F238E27FC236}">
                <a16:creationId xmlns="" xmlns:a16="http://schemas.microsoft.com/office/drawing/2014/main" id="{426263B7-D5AC-D7AD-216D-A4FE06204BB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a:extLst>
              <a:ext uri="{FF2B5EF4-FFF2-40B4-BE49-F238E27FC236}">
                <a16:creationId xmlns="" xmlns:a16="http://schemas.microsoft.com/office/drawing/2014/main" id="{C82FFB2D-0200-3A24-6522-046BAEE0D317}"/>
              </a:ext>
            </a:extLst>
          </p:cNvPr>
          <p:cNvSpPr>
            <a:spLocks noGrp="1"/>
          </p:cNvSpPr>
          <p:nvPr>
            <p:ph sz="quarter" idx="4"/>
          </p:nvPr>
        </p:nvSpPr>
        <p:spPr>
          <a:xfrm>
            <a:off x="4629150" y="1878806"/>
            <a:ext cx="3887391"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7" name="Дата 6">
            <a:extLst>
              <a:ext uri="{FF2B5EF4-FFF2-40B4-BE49-F238E27FC236}">
                <a16:creationId xmlns="" xmlns:a16="http://schemas.microsoft.com/office/drawing/2014/main" id="{B0A57BBD-4BF2-E87E-83E6-7ABA3CE3DD3A}"/>
              </a:ext>
            </a:extLst>
          </p:cNvPr>
          <p:cNvSpPr>
            <a:spLocks noGrp="1"/>
          </p:cNvSpPr>
          <p:nvPr>
            <p:ph type="dt" sz="half" idx="10"/>
          </p:nvPr>
        </p:nvSpPr>
        <p:spPr/>
        <p:txBody>
          <a:bodyPr/>
          <a:lstStyle/>
          <a:p>
            <a:fld id="{06B46C05-CB10-4B2E-9B7A-74C416CC19A7}" type="datetimeFigureOut">
              <a:rPr lang="x-none" smtClean="0"/>
              <a:t>01.02.2024</a:t>
            </a:fld>
            <a:endParaRPr lang="x-none"/>
          </a:p>
        </p:txBody>
      </p:sp>
      <p:sp>
        <p:nvSpPr>
          <p:cNvPr id="8" name="Нижний колонтитул 7">
            <a:extLst>
              <a:ext uri="{FF2B5EF4-FFF2-40B4-BE49-F238E27FC236}">
                <a16:creationId xmlns="" xmlns:a16="http://schemas.microsoft.com/office/drawing/2014/main" id="{7BCF35F8-8D69-50EB-1440-611F9EEB8AEA}"/>
              </a:ext>
            </a:extLst>
          </p:cNvPr>
          <p:cNvSpPr>
            <a:spLocks noGrp="1"/>
          </p:cNvSpPr>
          <p:nvPr>
            <p:ph type="ftr" sz="quarter" idx="11"/>
          </p:nvPr>
        </p:nvSpPr>
        <p:spPr/>
        <p:txBody>
          <a:bodyPr/>
          <a:lstStyle/>
          <a:p>
            <a:endParaRPr lang="x-none"/>
          </a:p>
        </p:txBody>
      </p:sp>
      <p:sp>
        <p:nvSpPr>
          <p:cNvPr id="9" name="Номер слайда 8">
            <a:extLst>
              <a:ext uri="{FF2B5EF4-FFF2-40B4-BE49-F238E27FC236}">
                <a16:creationId xmlns="" xmlns:a16="http://schemas.microsoft.com/office/drawing/2014/main" id="{F2C0BA32-3FF7-DC6E-E547-F6337AD1DE0D}"/>
              </a:ext>
            </a:extLst>
          </p:cNvPr>
          <p:cNvSpPr>
            <a:spLocks noGrp="1"/>
          </p:cNvSpPr>
          <p:nvPr>
            <p:ph type="sldNum" sz="quarter" idx="12"/>
          </p:nvPr>
        </p:nvSpPr>
        <p:spPr/>
        <p:txBody>
          <a:bodyPr/>
          <a:lstStyle/>
          <a:p>
            <a:fld id="{DCDD3FF9-87EF-43FD-B57E-1EC254E90845}" type="slidenum">
              <a:rPr lang="x-none" smtClean="0"/>
              <a:t>‹#›</a:t>
            </a:fld>
            <a:endParaRPr lang="x-none"/>
          </a:p>
        </p:txBody>
      </p:sp>
    </p:spTree>
    <p:extLst>
      <p:ext uri="{BB962C8B-B14F-4D97-AF65-F5344CB8AC3E}">
        <p14:creationId xmlns:p14="http://schemas.microsoft.com/office/powerpoint/2010/main" val="2420350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892637FD-6CEE-B8C9-FCEB-9D00B08D7610}"/>
              </a:ext>
            </a:extLst>
          </p:cNvPr>
          <p:cNvSpPr>
            <a:spLocks noGrp="1"/>
          </p:cNvSpPr>
          <p:nvPr>
            <p:ph type="title"/>
          </p:nvPr>
        </p:nvSpPr>
        <p:spPr/>
        <p:txBody>
          <a:bodyPr/>
          <a:lstStyle/>
          <a:p>
            <a:r>
              <a:rPr lang="ru-RU"/>
              <a:t>Образец заголовка</a:t>
            </a:r>
            <a:endParaRPr lang="x-none"/>
          </a:p>
        </p:txBody>
      </p:sp>
      <p:sp>
        <p:nvSpPr>
          <p:cNvPr id="3" name="Дата 2">
            <a:extLst>
              <a:ext uri="{FF2B5EF4-FFF2-40B4-BE49-F238E27FC236}">
                <a16:creationId xmlns="" xmlns:a16="http://schemas.microsoft.com/office/drawing/2014/main" id="{D804D59F-1D47-8F64-2131-1E73761332B8}"/>
              </a:ext>
            </a:extLst>
          </p:cNvPr>
          <p:cNvSpPr>
            <a:spLocks noGrp="1"/>
          </p:cNvSpPr>
          <p:nvPr>
            <p:ph type="dt" sz="half" idx="10"/>
          </p:nvPr>
        </p:nvSpPr>
        <p:spPr/>
        <p:txBody>
          <a:bodyPr/>
          <a:lstStyle/>
          <a:p>
            <a:fld id="{06B46C05-CB10-4B2E-9B7A-74C416CC19A7}" type="datetimeFigureOut">
              <a:rPr lang="x-none" smtClean="0"/>
              <a:t>01.02.2024</a:t>
            </a:fld>
            <a:endParaRPr lang="x-none"/>
          </a:p>
        </p:txBody>
      </p:sp>
      <p:sp>
        <p:nvSpPr>
          <p:cNvPr id="4" name="Нижний колонтитул 3">
            <a:extLst>
              <a:ext uri="{FF2B5EF4-FFF2-40B4-BE49-F238E27FC236}">
                <a16:creationId xmlns="" xmlns:a16="http://schemas.microsoft.com/office/drawing/2014/main" id="{2E72C577-6098-EF6B-4367-87F09B4288C3}"/>
              </a:ext>
            </a:extLst>
          </p:cNvPr>
          <p:cNvSpPr>
            <a:spLocks noGrp="1"/>
          </p:cNvSpPr>
          <p:nvPr>
            <p:ph type="ftr" sz="quarter" idx="11"/>
          </p:nvPr>
        </p:nvSpPr>
        <p:spPr/>
        <p:txBody>
          <a:bodyPr/>
          <a:lstStyle/>
          <a:p>
            <a:endParaRPr lang="x-none"/>
          </a:p>
        </p:txBody>
      </p:sp>
      <p:sp>
        <p:nvSpPr>
          <p:cNvPr id="5" name="Номер слайда 4">
            <a:extLst>
              <a:ext uri="{FF2B5EF4-FFF2-40B4-BE49-F238E27FC236}">
                <a16:creationId xmlns="" xmlns:a16="http://schemas.microsoft.com/office/drawing/2014/main" id="{1CB5815C-FBC1-105F-235C-F7930DB08157}"/>
              </a:ext>
            </a:extLst>
          </p:cNvPr>
          <p:cNvSpPr>
            <a:spLocks noGrp="1"/>
          </p:cNvSpPr>
          <p:nvPr>
            <p:ph type="sldNum" sz="quarter" idx="12"/>
          </p:nvPr>
        </p:nvSpPr>
        <p:spPr/>
        <p:txBody>
          <a:bodyPr/>
          <a:lstStyle/>
          <a:p>
            <a:fld id="{DCDD3FF9-87EF-43FD-B57E-1EC254E90845}" type="slidenum">
              <a:rPr lang="x-none" smtClean="0"/>
              <a:t>‹#›</a:t>
            </a:fld>
            <a:endParaRPr lang="x-none"/>
          </a:p>
        </p:txBody>
      </p:sp>
    </p:spTree>
    <p:extLst>
      <p:ext uri="{BB962C8B-B14F-4D97-AF65-F5344CB8AC3E}">
        <p14:creationId xmlns:p14="http://schemas.microsoft.com/office/powerpoint/2010/main" val="1892634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 xmlns:a16="http://schemas.microsoft.com/office/drawing/2014/main" id="{7A89A324-EC4F-CC2F-2FBD-EFD7668FBB3B}"/>
              </a:ext>
            </a:extLst>
          </p:cNvPr>
          <p:cNvSpPr>
            <a:spLocks noGrp="1"/>
          </p:cNvSpPr>
          <p:nvPr>
            <p:ph type="dt" sz="half" idx="10"/>
          </p:nvPr>
        </p:nvSpPr>
        <p:spPr/>
        <p:txBody>
          <a:bodyPr/>
          <a:lstStyle/>
          <a:p>
            <a:fld id="{06B46C05-CB10-4B2E-9B7A-74C416CC19A7}" type="datetimeFigureOut">
              <a:rPr lang="x-none" smtClean="0"/>
              <a:t>01.02.2024</a:t>
            </a:fld>
            <a:endParaRPr lang="x-none"/>
          </a:p>
        </p:txBody>
      </p:sp>
      <p:sp>
        <p:nvSpPr>
          <p:cNvPr id="3" name="Нижний колонтитул 2">
            <a:extLst>
              <a:ext uri="{FF2B5EF4-FFF2-40B4-BE49-F238E27FC236}">
                <a16:creationId xmlns="" xmlns:a16="http://schemas.microsoft.com/office/drawing/2014/main" id="{64AAB9DB-9594-EB6B-AF5F-C2303896E7B3}"/>
              </a:ext>
            </a:extLst>
          </p:cNvPr>
          <p:cNvSpPr>
            <a:spLocks noGrp="1"/>
          </p:cNvSpPr>
          <p:nvPr>
            <p:ph type="ftr" sz="quarter" idx="11"/>
          </p:nvPr>
        </p:nvSpPr>
        <p:spPr/>
        <p:txBody>
          <a:bodyPr/>
          <a:lstStyle/>
          <a:p>
            <a:endParaRPr lang="x-none"/>
          </a:p>
        </p:txBody>
      </p:sp>
      <p:sp>
        <p:nvSpPr>
          <p:cNvPr id="4" name="Номер слайда 3">
            <a:extLst>
              <a:ext uri="{FF2B5EF4-FFF2-40B4-BE49-F238E27FC236}">
                <a16:creationId xmlns="" xmlns:a16="http://schemas.microsoft.com/office/drawing/2014/main" id="{7EFF4E47-16B1-F6E5-2F0B-C16F6367FA08}"/>
              </a:ext>
            </a:extLst>
          </p:cNvPr>
          <p:cNvSpPr>
            <a:spLocks noGrp="1"/>
          </p:cNvSpPr>
          <p:nvPr>
            <p:ph type="sldNum" sz="quarter" idx="12"/>
          </p:nvPr>
        </p:nvSpPr>
        <p:spPr/>
        <p:txBody>
          <a:bodyPr/>
          <a:lstStyle/>
          <a:p>
            <a:fld id="{DCDD3FF9-87EF-43FD-B57E-1EC254E90845}" type="slidenum">
              <a:rPr lang="x-none" smtClean="0"/>
              <a:t>‹#›</a:t>
            </a:fld>
            <a:endParaRPr lang="x-none"/>
          </a:p>
        </p:txBody>
      </p:sp>
    </p:spTree>
    <p:extLst>
      <p:ext uri="{BB962C8B-B14F-4D97-AF65-F5344CB8AC3E}">
        <p14:creationId xmlns:p14="http://schemas.microsoft.com/office/powerpoint/2010/main" val="3911637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836E9338-DF57-9205-289C-67C3D3D6A171}"/>
              </a:ext>
            </a:extLst>
          </p:cNvPr>
          <p:cNvSpPr>
            <a:spLocks noGrp="1"/>
          </p:cNvSpPr>
          <p:nvPr>
            <p:ph type="title"/>
          </p:nvPr>
        </p:nvSpPr>
        <p:spPr>
          <a:xfrm>
            <a:off x="629841" y="342900"/>
            <a:ext cx="2949178" cy="1200150"/>
          </a:xfrm>
        </p:spPr>
        <p:txBody>
          <a:bodyPr anchor="b"/>
          <a:lstStyle>
            <a:lvl1pPr>
              <a:defRPr sz="2400"/>
            </a:lvl1pPr>
          </a:lstStyle>
          <a:p>
            <a:r>
              <a:rPr lang="ru-RU"/>
              <a:t>Образец заголовка</a:t>
            </a:r>
            <a:endParaRPr lang="x-none"/>
          </a:p>
        </p:txBody>
      </p:sp>
      <p:sp>
        <p:nvSpPr>
          <p:cNvPr id="3" name="Объект 2">
            <a:extLst>
              <a:ext uri="{FF2B5EF4-FFF2-40B4-BE49-F238E27FC236}">
                <a16:creationId xmlns="" xmlns:a16="http://schemas.microsoft.com/office/drawing/2014/main" id="{9A7BF567-B27A-C265-147C-AA2D23AFC1D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Текст 3">
            <a:extLst>
              <a:ext uri="{FF2B5EF4-FFF2-40B4-BE49-F238E27FC236}">
                <a16:creationId xmlns="" xmlns:a16="http://schemas.microsoft.com/office/drawing/2014/main" id="{E3BD946F-9EBD-3F7F-E220-9C5FC0BE247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ru-RU"/>
              <a:t>Образец текста</a:t>
            </a:r>
          </a:p>
        </p:txBody>
      </p:sp>
      <p:sp>
        <p:nvSpPr>
          <p:cNvPr id="5" name="Дата 4">
            <a:extLst>
              <a:ext uri="{FF2B5EF4-FFF2-40B4-BE49-F238E27FC236}">
                <a16:creationId xmlns="" xmlns:a16="http://schemas.microsoft.com/office/drawing/2014/main" id="{B5E1F513-A5A5-59B9-6F5F-E7931461D95C}"/>
              </a:ext>
            </a:extLst>
          </p:cNvPr>
          <p:cNvSpPr>
            <a:spLocks noGrp="1"/>
          </p:cNvSpPr>
          <p:nvPr>
            <p:ph type="dt" sz="half" idx="10"/>
          </p:nvPr>
        </p:nvSpPr>
        <p:spPr/>
        <p:txBody>
          <a:bodyPr/>
          <a:lstStyle/>
          <a:p>
            <a:fld id="{06B46C05-CB10-4B2E-9B7A-74C416CC19A7}" type="datetimeFigureOut">
              <a:rPr lang="x-none" smtClean="0"/>
              <a:t>01.02.2024</a:t>
            </a:fld>
            <a:endParaRPr lang="x-none"/>
          </a:p>
        </p:txBody>
      </p:sp>
      <p:sp>
        <p:nvSpPr>
          <p:cNvPr id="6" name="Нижний колонтитул 5">
            <a:extLst>
              <a:ext uri="{FF2B5EF4-FFF2-40B4-BE49-F238E27FC236}">
                <a16:creationId xmlns="" xmlns:a16="http://schemas.microsoft.com/office/drawing/2014/main" id="{F19AF6D7-FDEA-BF97-9F6F-0198CEDD532F}"/>
              </a:ext>
            </a:extLst>
          </p:cNvPr>
          <p:cNvSpPr>
            <a:spLocks noGrp="1"/>
          </p:cNvSpPr>
          <p:nvPr>
            <p:ph type="ftr" sz="quarter" idx="11"/>
          </p:nvPr>
        </p:nvSpPr>
        <p:spPr/>
        <p:txBody>
          <a:bodyPr/>
          <a:lstStyle/>
          <a:p>
            <a:endParaRPr lang="x-none"/>
          </a:p>
        </p:txBody>
      </p:sp>
      <p:sp>
        <p:nvSpPr>
          <p:cNvPr id="7" name="Номер слайда 6">
            <a:extLst>
              <a:ext uri="{FF2B5EF4-FFF2-40B4-BE49-F238E27FC236}">
                <a16:creationId xmlns="" xmlns:a16="http://schemas.microsoft.com/office/drawing/2014/main" id="{13A5C199-F715-9C12-7CC1-4D3A2AE233D8}"/>
              </a:ext>
            </a:extLst>
          </p:cNvPr>
          <p:cNvSpPr>
            <a:spLocks noGrp="1"/>
          </p:cNvSpPr>
          <p:nvPr>
            <p:ph type="sldNum" sz="quarter" idx="12"/>
          </p:nvPr>
        </p:nvSpPr>
        <p:spPr/>
        <p:txBody>
          <a:bodyPr/>
          <a:lstStyle/>
          <a:p>
            <a:fld id="{DCDD3FF9-87EF-43FD-B57E-1EC254E90845}" type="slidenum">
              <a:rPr lang="x-none" smtClean="0"/>
              <a:t>‹#›</a:t>
            </a:fld>
            <a:endParaRPr lang="x-none"/>
          </a:p>
        </p:txBody>
      </p:sp>
    </p:spTree>
    <p:extLst>
      <p:ext uri="{BB962C8B-B14F-4D97-AF65-F5344CB8AC3E}">
        <p14:creationId xmlns:p14="http://schemas.microsoft.com/office/powerpoint/2010/main" val="4162380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B669FE16-6C3F-457C-5454-42F7111249DB}"/>
              </a:ext>
            </a:extLst>
          </p:cNvPr>
          <p:cNvSpPr>
            <a:spLocks noGrp="1"/>
          </p:cNvSpPr>
          <p:nvPr>
            <p:ph type="title"/>
          </p:nvPr>
        </p:nvSpPr>
        <p:spPr>
          <a:xfrm>
            <a:off x="629841" y="342900"/>
            <a:ext cx="2949178" cy="1200150"/>
          </a:xfrm>
        </p:spPr>
        <p:txBody>
          <a:bodyPr anchor="b"/>
          <a:lstStyle>
            <a:lvl1pPr>
              <a:defRPr sz="2400"/>
            </a:lvl1pPr>
          </a:lstStyle>
          <a:p>
            <a:r>
              <a:rPr lang="ru-RU"/>
              <a:t>Образец заголовка</a:t>
            </a:r>
            <a:endParaRPr lang="x-none"/>
          </a:p>
        </p:txBody>
      </p:sp>
      <p:sp>
        <p:nvSpPr>
          <p:cNvPr id="3" name="Рисунок 2">
            <a:extLst>
              <a:ext uri="{FF2B5EF4-FFF2-40B4-BE49-F238E27FC236}">
                <a16:creationId xmlns="" xmlns:a16="http://schemas.microsoft.com/office/drawing/2014/main" id="{AD7DC6D9-EEF7-6042-B37D-2E43F3B8CA9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x-none"/>
          </a:p>
        </p:txBody>
      </p:sp>
      <p:sp>
        <p:nvSpPr>
          <p:cNvPr id="4" name="Текст 3">
            <a:extLst>
              <a:ext uri="{FF2B5EF4-FFF2-40B4-BE49-F238E27FC236}">
                <a16:creationId xmlns="" xmlns:a16="http://schemas.microsoft.com/office/drawing/2014/main" id="{ADB92364-5187-21F4-AB04-CCE09AA5F90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ru-RU"/>
              <a:t>Образец текста</a:t>
            </a:r>
          </a:p>
        </p:txBody>
      </p:sp>
      <p:sp>
        <p:nvSpPr>
          <p:cNvPr id="5" name="Дата 4">
            <a:extLst>
              <a:ext uri="{FF2B5EF4-FFF2-40B4-BE49-F238E27FC236}">
                <a16:creationId xmlns="" xmlns:a16="http://schemas.microsoft.com/office/drawing/2014/main" id="{A6A8703A-1D4A-7B34-4165-9C595F3D90D0}"/>
              </a:ext>
            </a:extLst>
          </p:cNvPr>
          <p:cNvSpPr>
            <a:spLocks noGrp="1"/>
          </p:cNvSpPr>
          <p:nvPr>
            <p:ph type="dt" sz="half" idx="10"/>
          </p:nvPr>
        </p:nvSpPr>
        <p:spPr/>
        <p:txBody>
          <a:bodyPr/>
          <a:lstStyle/>
          <a:p>
            <a:fld id="{06B46C05-CB10-4B2E-9B7A-74C416CC19A7}" type="datetimeFigureOut">
              <a:rPr lang="x-none" smtClean="0"/>
              <a:t>01.02.2024</a:t>
            </a:fld>
            <a:endParaRPr lang="x-none"/>
          </a:p>
        </p:txBody>
      </p:sp>
      <p:sp>
        <p:nvSpPr>
          <p:cNvPr id="6" name="Нижний колонтитул 5">
            <a:extLst>
              <a:ext uri="{FF2B5EF4-FFF2-40B4-BE49-F238E27FC236}">
                <a16:creationId xmlns="" xmlns:a16="http://schemas.microsoft.com/office/drawing/2014/main" id="{55710838-69D4-E087-7C00-CF320699AE0E}"/>
              </a:ext>
            </a:extLst>
          </p:cNvPr>
          <p:cNvSpPr>
            <a:spLocks noGrp="1"/>
          </p:cNvSpPr>
          <p:nvPr>
            <p:ph type="ftr" sz="quarter" idx="11"/>
          </p:nvPr>
        </p:nvSpPr>
        <p:spPr/>
        <p:txBody>
          <a:bodyPr/>
          <a:lstStyle/>
          <a:p>
            <a:endParaRPr lang="x-none"/>
          </a:p>
        </p:txBody>
      </p:sp>
      <p:sp>
        <p:nvSpPr>
          <p:cNvPr id="7" name="Номер слайда 6">
            <a:extLst>
              <a:ext uri="{FF2B5EF4-FFF2-40B4-BE49-F238E27FC236}">
                <a16:creationId xmlns="" xmlns:a16="http://schemas.microsoft.com/office/drawing/2014/main" id="{F2DB3F39-D08C-08B5-3AB8-A00EBB989317}"/>
              </a:ext>
            </a:extLst>
          </p:cNvPr>
          <p:cNvSpPr>
            <a:spLocks noGrp="1"/>
          </p:cNvSpPr>
          <p:nvPr>
            <p:ph type="sldNum" sz="quarter" idx="12"/>
          </p:nvPr>
        </p:nvSpPr>
        <p:spPr/>
        <p:txBody>
          <a:bodyPr/>
          <a:lstStyle/>
          <a:p>
            <a:fld id="{DCDD3FF9-87EF-43FD-B57E-1EC254E90845}" type="slidenum">
              <a:rPr lang="x-none" smtClean="0"/>
              <a:t>‹#›</a:t>
            </a:fld>
            <a:endParaRPr lang="x-none"/>
          </a:p>
        </p:txBody>
      </p:sp>
    </p:spTree>
    <p:extLst>
      <p:ext uri="{BB962C8B-B14F-4D97-AF65-F5344CB8AC3E}">
        <p14:creationId xmlns:p14="http://schemas.microsoft.com/office/powerpoint/2010/main" val="717449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B87C617-8BB2-AA6C-BB39-60729283685D}"/>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ru-RU"/>
              <a:t>Образец заголовка</a:t>
            </a:r>
            <a:endParaRPr lang="x-none"/>
          </a:p>
        </p:txBody>
      </p:sp>
      <p:sp>
        <p:nvSpPr>
          <p:cNvPr id="3" name="Текст 2">
            <a:extLst>
              <a:ext uri="{FF2B5EF4-FFF2-40B4-BE49-F238E27FC236}">
                <a16:creationId xmlns="" xmlns:a16="http://schemas.microsoft.com/office/drawing/2014/main" id="{76C824DB-C7E9-F100-A87C-1A5B4242ABFF}"/>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Дата 3">
            <a:extLst>
              <a:ext uri="{FF2B5EF4-FFF2-40B4-BE49-F238E27FC236}">
                <a16:creationId xmlns="" xmlns:a16="http://schemas.microsoft.com/office/drawing/2014/main" id="{E9D5DED6-5C98-2C88-47FC-C9B2E21A5BE8}"/>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06B46C05-CB10-4B2E-9B7A-74C416CC19A7}" type="datetimeFigureOut">
              <a:rPr lang="x-none" smtClean="0"/>
              <a:t>01.02.2024</a:t>
            </a:fld>
            <a:endParaRPr lang="x-none"/>
          </a:p>
        </p:txBody>
      </p:sp>
      <p:sp>
        <p:nvSpPr>
          <p:cNvPr id="5" name="Нижний колонтитул 4">
            <a:extLst>
              <a:ext uri="{FF2B5EF4-FFF2-40B4-BE49-F238E27FC236}">
                <a16:creationId xmlns="" xmlns:a16="http://schemas.microsoft.com/office/drawing/2014/main" id="{D31756A5-0F9C-C69C-6B5B-04189C48CE12}"/>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x-none"/>
          </a:p>
        </p:txBody>
      </p:sp>
      <p:sp>
        <p:nvSpPr>
          <p:cNvPr id="6" name="Номер слайда 5">
            <a:extLst>
              <a:ext uri="{FF2B5EF4-FFF2-40B4-BE49-F238E27FC236}">
                <a16:creationId xmlns="" xmlns:a16="http://schemas.microsoft.com/office/drawing/2014/main" id="{7C79F165-43A2-903B-3BC5-D76DD7B07B65}"/>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DCDD3FF9-87EF-43FD-B57E-1EC254E90845}" type="slidenum">
              <a:rPr lang="x-none" smtClean="0"/>
              <a:t>‹#›</a:t>
            </a:fld>
            <a:endParaRPr lang="x-none"/>
          </a:p>
        </p:txBody>
      </p:sp>
    </p:spTree>
    <p:extLst>
      <p:ext uri="{BB962C8B-B14F-4D97-AF65-F5344CB8AC3E}">
        <p14:creationId xmlns:p14="http://schemas.microsoft.com/office/powerpoint/2010/main" val="29282099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x-none"/>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19.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64.jpeg"/><Relationship Id="rId11" Type="http://schemas.openxmlformats.org/officeDocument/2006/relationships/image" Target="../media/image69.jpeg"/><Relationship Id="rId5" Type="http://schemas.openxmlformats.org/officeDocument/2006/relationships/image" Target="../media/image63.png"/><Relationship Id="rId10" Type="http://schemas.openxmlformats.org/officeDocument/2006/relationships/image" Target="../media/image68.jpeg"/><Relationship Id="rId4" Type="http://schemas.openxmlformats.org/officeDocument/2006/relationships/image" Target="../media/image62.jpeg"/><Relationship Id="rId9" Type="http://schemas.openxmlformats.org/officeDocument/2006/relationships/image" Target="../media/image67.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C8D46ED-20AA-90B5-482C-869397F46538}"/>
              </a:ext>
            </a:extLst>
          </p:cNvPr>
          <p:cNvSpPr>
            <a:spLocks noGrp="1"/>
          </p:cNvSpPr>
          <p:nvPr>
            <p:ph type="title"/>
          </p:nvPr>
        </p:nvSpPr>
        <p:spPr/>
        <p:txBody>
          <a:bodyPr/>
          <a:lstStyle/>
          <a:p>
            <a:endParaRPr lang="x-none"/>
          </a:p>
        </p:txBody>
      </p:sp>
      <p:sp>
        <p:nvSpPr>
          <p:cNvPr id="3" name="Объект 2">
            <a:extLst>
              <a:ext uri="{FF2B5EF4-FFF2-40B4-BE49-F238E27FC236}">
                <a16:creationId xmlns="" xmlns:a16="http://schemas.microsoft.com/office/drawing/2014/main" id="{CB424CA3-20D0-DD3C-C41F-F3F5E959D46A}"/>
              </a:ext>
            </a:extLst>
          </p:cNvPr>
          <p:cNvSpPr>
            <a:spLocks noGrp="1"/>
          </p:cNvSpPr>
          <p:nvPr>
            <p:ph idx="1"/>
          </p:nvPr>
        </p:nvSpPr>
        <p:spPr/>
        <p:txBody>
          <a:bodyPr/>
          <a:lstStyle/>
          <a:p>
            <a:endParaRPr lang="x-none"/>
          </a:p>
        </p:txBody>
      </p:sp>
      <p:pic>
        <p:nvPicPr>
          <p:cNvPr id="4" name="Рисунок 3">
            <a:extLst>
              <a:ext uri="{FF2B5EF4-FFF2-40B4-BE49-F238E27FC236}">
                <a16:creationId xmlns="" xmlns:a16="http://schemas.microsoft.com/office/drawing/2014/main" id="{8D002B08-B3CF-EC0F-F0EE-C2B6ABB5A206}"/>
              </a:ext>
            </a:extLst>
          </p:cNvPr>
          <p:cNvPicPr>
            <a:picLocks noChangeAspect="1"/>
          </p:cNvPicPr>
          <p:nvPr/>
        </p:nvPicPr>
        <p:blipFill>
          <a:blip r:embed="rId2"/>
          <a:stretch>
            <a:fillRect/>
          </a:stretch>
        </p:blipFill>
        <p:spPr>
          <a:xfrm>
            <a:off x="-105508" y="-116059"/>
            <a:ext cx="9390185" cy="5465299"/>
          </a:xfrm>
          <a:prstGeom prst="rect">
            <a:avLst/>
          </a:prstGeom>
        </p:spPr>
      </p:pic>
      <p:pic>
        <p:nvPicPr>
          <p:cNvPr id="5" name="Рисунок 4">
            <a:extLst>
              <a:ext uri="{FF2B5EF4-FFF2-40B4-BE49-F238E27FC236}">
                <a16:creationId xmlns="" xmlns:a16="http://schemas.microsoft.com/office/drawing/2014/main" id="{57FF3423-891B-7414-C59B-49878E3D70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85585" y="2804156"/>
            <a:ext cx="3596054" cy="1828567"/>
          </a:xfrm>
          <a:prstGeom prst="rect">
            <a:avLst/>
          </a:prstGeom>
          <a:ln>
            <a:noFill/>
          </a:ln>
          <a:effectLst>
            <a:softEdge rad="112500"/>
          </a:effectLst>
        </p:spPr>
      </p:pic>
      <p:sp>
        <p:nvSpPr>
          <p:cNvPr id="6" name="TextBox 5">
            <a:extLst>
              <a:ext uri="{FF2B5EF4-FFF2-40B4-BE49-F238E27FC236}">
                <a16:creationId xmlns="" xmlns:a16="http://schemas.microsoft.com/office/drawing/2014/main" id="{E696EFE0-86B0-6394-2ACA-A056E0ED13DB}"/>
              </a:ext>
            </a:extLst>
          </p:cNvPr>
          <p:cNvSpPr txBox="1"/>
          <p:nvPr/>
        </p:nvSpPr>
        <p:spPr>
          <a:xfrm flipH="1">
            <a:off x="2257865" y="734725"/>
            <a:ext cx="4441874" cy="284693"/>
          </a:xfrm>
          <a:prstGeom prst="rect">
            <a:avLst/>
          </a:prstGeom>
          <a:noFill/>
        </p:spPr>
        <p:txBody>
          <a:bodyPr wrap="square" lIns="68580" tIns="34290" rIns="68580" bIns="34290" rtlCol="0">
            <a:spAutoFit/>
          </a:bodyPr>
          <a:lstStyle/>
          <a:p>
            <a:r>
              <a:rPr lang="kk-KZ" b="1" dirty="0">
                <a:solidFill>
                  <a:srgbClr val="FF0000"/>
                </a:solidFill>
                <a:latin typeface="Palatino Linotype" panose="02040502050505030304" pitchFamily="18" charset="0"/>
              </a:rPr>
              <a:t>«Көкпекті жалпы білім беретін мектебі» КММ</a:t>
            </a:r>
            <a:endParaRPr lang="x-none" b="1" dirty="0">
              <a:solidFill>
                <a:srgbClr val="FF0000"/>
              </a:solidFill>
              <a:latin typeface="Palatino Linotype" panose="02040502050505030304" pitchFamily="18" charset="0"/>
            </a:endParaRPr>
          </a:p>
        </p:txBody>
      </p:sp>
      <p:sp>
        <p:nvSpPr>
          <p:cNvPr id="7" name="TextBox 6">
            <a:extLst>
              <a:ext uri="{FF2B5EF4-FFF2-40B4-BE49-F238E27FC236}">
                <a16:creationId xmlns="" xmlns:a16="http://schemas.microsoft.com/office/drawing/2014/main" id="{014BB009-0036-6326-0015-430CA4C503D0}"/>
              </a:ext>
            </a:extLst>
          </p:cNvPr>
          <p:cNvSpPr txBox="1"/>
          <p:nvPr/>
        </p:nvSpPr>
        <p:spPr>
          <a:xfrm flipH="1">
            <a:off x="1213777" y="1319748"/>
            <a:ext cx="6139670" cy="1177245"/>
          </a:xfrm>
          <a:prstGeom prst="rect">
            <a:avLst/>
          </a:prstGeom>
          <a:noFill/>
        </p:spPr>
        <p:txBody>
          <a:bodyPr wrap="square" lIns="68580" tIns="34290" rIns="68580" bIns="34290" rtlCol="0">
            <a:spAutoFit/>
          </a:bodyPr>
          <a:lstStyle/>
          <a:p>
            <a:pPr algn="ctr"/>
            <a:r>
              <a:rPr lang="kk-KZ" sz="2400" b="1" dirty="0">
                <a:solidFill>
                  <a:srgbClr val="002060"/>
                </a:solidFill>
                <a:latin typeface="Palatino Linotype" panose="02040502050505030304" pitchFamily="18" charset="0"/>
              </a:rPr>
              <a:t>«Оқуға құштар мектеп» </a:t>
            </a:r>
          </a:p>
          <a:p>
            <a:pPr algn="ctr"/>
            <a:r>
              <a:rPr lang="kk-KZ" sz="2400" b="1" dirty="0">
                <a:solidFill>
                  <a:srgbClr val="002060"/>
                </a:solidFill>
                <a:latin typeface="Palatino Linotype" panose="02040502050505030304" pitchFamily="18" charset="0"/>
              </a:rPr>
              <a:t>жобасы бойынша атқарылған жұмыстардың талдамасы</a:t>
            </a:r>
            <a:endParaRPr lang="x-none" sz="2400" b="1" dirty="0">
              <a:solidFill>
                <a:srgbClr val="002060"/>
              </a:solidFill>
              <a:latin typeface="Palatino Linotype" panose="02040502050505030304" pitchFamily="18" charset="0"/>
            </a:endParaRPr>
          </a:p>
        </p:txBody>
      </p:sp>
      <p:sp>
        <p:nvSpPr>
          <p:cNvPr id="8" name="TextBox 7">
            <a:extLst>
              <a:ext uri="{FF2B5EF4-FFF2-40B4-BE49-F238E27FC236}">
                <a16:creationId xmlns="" xmlns:a16="http://schemas.microsoft.com/office/drawing/2014/main" id="{2FE70163-2B8D-B727-9D96-61971459C914}"/>
              </a:ext>
            </a:extLst>
          </p:cNvPr>
          <p:cNvSpPr txBox="1"/>
          <p:nvPr/>
        </p:nvSpPr>
        <p:spPr>
          <a:xfrm flipH="1">
            <a:off x="4882368" y="3932800"/>
            <a:ext cx="3634741" cy="284693"/>
          </a:xfrm>
          <a:prstGeom prst="rect">
            <a:avLst/>
          </a:prstGeom>
          <a:noFill/>
        </p:spPr>
        <p:txBody>
          <a:bodyPr wrap="square" lIns="68580" tIns="34290" rIns="68580" bIns="34290" rtlCol="0">
            <a:spAutoFit/>
          </a:bodyPr>
          <a:lstStyle/>
          <a:p>
            <a:pPr algn="r"/>
            <a:r>
              <a:rPr lang="kk-KZ" b="1" dirty="0">
                <a:solidFill>
                  <a:srgbClr val="FF0000"/>
                </a:solidFill>
                <a:latin typeface="Palatino Linotype" panose="02040502050505030304" pitchFamily="18" charset="0"/>
              </a:rPr>
              <a:t>Дайындаған:  Н.А.Казимова</a:t>
            </a:r>
            <a:endParaRPr lang="x-none" b="1" dirty="0">
              <a:solidFill>
                <a:srgbClr val="FF0000"/>
              </a:solidFill>
              <a:latin typeface="Palatino Linotype" panose="02040502050505030304" pitchFamily="18" charset="0"/>
            </a:endParaRPr>
          </a:p>
        </p:txBody>
      </p:sp>
    </p:spTree>
    <p:extLst>
      <p:ext uri="{BB962C8B-B14F-4D97-AF65-F5344CB8AC3E}">
        <p14:creationId xmlns:p14="http://schemas.microsoft.com/office/powerpoint/2010/main" val="15059542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2CE73395-84A7-6533-6C61-A2D8E1F31F00}"/>
              </a:ext>
            </a:extLst>
          </p:cNvPr>
          <p:cNvSpPr>
            <a:spLocks noGrp="1"/>
          </p:cNvSpPr>
          <p:nvPr>
            <p:ph type="title"/>
          </p:nvPr>
        </p:nvSpPr>
        <p:spPr/>
        <p:txBody>
          <a:bodyPr/>
          <a:lstStyle/>
          <a:p>
            <a:endParaRPr lang="x-none"/>
          </a:p>
        </p:txBody>
      </p:sp>
      <p:sp>
        <p:nvSpPr>
          <p:cNvPr id="3" name="Объект 2">
            <a:extLst>
              <a:ext uri="{FF2B5EF4-FFF2-40B4-BE49-F238E27FC236}">
                <a16:creationId xmlns="" xmlns:a16="http://schemas.microsoft.com/office/drawing/2014/main" id="{A61A7205-A756-278F-7B58-DA8CE7DC0AF9}"/>
              </a:ext>
            </a:extLst>
          </p:cNvPr>
          <p:cNvSpPr>
            <a:spLocks noGrp="1"/>
          </p:cNvSpPr>
          <p:nvPr>
            <p:ph idx="1"/>
          </p:nvPr>
        </p:nvSpPr>
        <p:spPr/>
        <p:txBody>
          <a:bodyPr/>
          <a:lstStyle/>
          <a:p>
            <a:endParaRPr lang="x-none"/>
          </a:p>
        </p:txBody>
      </p:sp>
      <p:pic>
        <p:nvPicPr>
          <p:cNvPr id="4" name="Рисунок 3">
            <a:extLst>
              <a:ext uri="{FF2B5EF4-FFF2-40B4-BE49-F238E27FC236}">
                <a16:creationId xmlns="" xmlns:a16="http://schemas.microsoft.com/office/drawing/2014/main" id="{74A355B1-DC1E-A673-0F2E-359F1F2C25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2297"/>
            <a:ext cx="9144000" cy="4978907"/>
          </a:xfrm>
          <a:prstGeom prst="rect">
            <a:avLst/>
          </a:prstGeom>
        </p:spPr>
      </p:pic>
      <p:sp>
        <p:nvSpPr>
          <p:cNvPr id="6" name="TextBox 5">
            <a:extLst>
              <a:ext uri="{FF2B5EF4-FFF2-40B4-BE49-F238E27FC236}">
                <a16:creationId xmlns="" xmlns:a16="http://schemas.microsoft.com/office/drawing/2014/main" id="{B1985DFB-027F-9C76-FA5A-91D23CAD6856}"/>
              </a:ext>
            </a:extLst>
          </p:cNvPr>
          <p:cNvSpPr txBox="1"/>
          <p:nvPr/>
        </p:nvSpPr>
        <p:spPr>
          <a:xfrm flipH="1">
            <a:off x="1291670" y="770930"/>
            <a:ext cx="4783846" cy="1792798"/>
          </a:xfrm>
          <a:prstGeom prst="rect">
            <a:avLst/>
          </a:prstGeom>
          <a:noFill/>
        </p:spPr>
        <p:txBody>
          <a:bodyPr wrap="square" lIns="68580" tIns="34290" rIns="68580" bIns="34290" rtlCol="0">
            <a:spAutoFit/>
          </a:bodyPr>
          <a:lstStyle/>
          <a:p>
            <a:pPr algn="just"/>
            <a:r>
              <a:rPr lang="kk-KZ" dirty="0">
                <a:solidFill>
                  <a:srgbClr val="FF0000"/>
                </a:solidFill>
                <a:latin typeface="Times New Roman" panose="02020603050405020304" pitchFamily="18" charset="0"/>
                <a:cs typeface="Times New Roman" panose="02020603050405020304" pitchFamily="18" charset="0"/>
              </a:rPr>
              <a:t>	Ж. Жабаевтың 175-жылдық мерейтойына орай  «Жүз жыл жырлаған жүрек» атты өлеңдерін оқу бойынша аудио – видео оқылымдар түсірілді. 11 «А» сынып оқушылары Калижанова Алина, Қапият Еркежан, Асқатова Нұрәсем, Қалижанова Мадина сынды оқушыларымыз бұл оқылымда белсенді болды. Оқушылар өздерінің қиялдарына қарай бейнежазбаларын әр түрлі бағытта дайындады. Жұмыстар өте жақсы, жоғары деңгейде екені аталып өтілді.</a:t>
            </a:r>
          </a:p>
        </p:txBody>
      </p:sp>
      <p:sp>
        <p:nvSpPr>
          <p:cNvPr id="8" name="TextBox 7">
            <a:extLst>
              <a:ext uri="{FF2B5EF4-FFF2-40B4-BE49-F238E27FC236}">
                <a16:creationId xmlns="" xmlns:a16="http://schemas.microsoft.com/office/drawing/2014/main" id="{7F4BD3DE-6677-E90C-AE25-3BD1B758A33F}"/>
              </a:ext>
            </a:extLst>
          </p:cNvPr>
          <p:cNvSpPr txBox="1"/>
          <p:nvPr/>
        </p:nvSpPr>
        <p:spPr>
          <a:xfrm>
            <a:off x="1291669" y="2653756"/>
            <a:ext cx="4309031" cy="1361911"/>
          </a:xfrm>
          <a:prstGeom prst="rect">
            <a:avLst/>
          </a:prstGeom>
          <a:noFill/>
        </p:spPr>
        <p:txBody>
          <a:bodyPr wrap="square" lIns="68580" tIns="34290" rIns="68580" bIns="34290">
            <a:spAutoFit/>
          </a:bodyPr>
          <a:lstStyle/>
          <a:p>
            <a:pPr algn="just"/>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Қазақтың</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хас</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ақыны</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Қасым</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Аманжоловтың</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туғанына</a:t>
            </a:r>
            <a:r>
              <a:rPr lang="ru-RU" dirty="0">
                <a:solidFill>
                  <a:srgbClr val="FF0000"/>
                </a:solidFill>
                <a:latin typeface="Times New Roman" panose="02020603050405020304" pitchFamily="18" charset="0"/>
                <a:cs typeface="Times New Roman" panose="02020603050405020304" pitchFamily="18" charset="0"/>
              </a:rPr>
              <a:t> 110жыл </a:t>
            </a:r>
            <a:r>
              <a:rPr lang="ru-RU" dirty="0" err="1">
                <a:solidFill>
                  <a:srgbClr val="FF0000"/>
                </a:solidFill>
                <a:latin typeface="Times New Roman" panose="02020603050405020304" pitchFamily="18" charset="0"/>
                <a:cs typeface="Times New Roman" panose="02020603050405020304" pitchFamily="18" charset="0"/>
              </a:rPr>
              <a:t>толуына</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орай</a:t>
            </a:r>
            <a:r>
              <a:rPr lang="ru-RU" dirty="0">
                <a:solidFill>
                  <a:srgbClr val="FF0000"/>
                </a:solidFill>
                <a:latin typeface="Times New Roman" panose="02020603050405020304" pitchFamily="18" charset="0"/>
                <a:cs typeface="Times New Roman" panose="02020603050405020304" pitchFamily="18" charset="0"/>
              </a:rPr>
              <a:t> 7 «А» </a:t>
            </a:r>
            <a:r>
              <a:rPr lang="ru-RU" dirty="0" err="1">
                <a:solidFill>
                  <a:srgbClr val="FF0000"/>
                </a:solidFill>
                <a:latin typeface="Times New Roman" panose="02020603050405020304" pitchFamily="18" charset="0"/>
                <a:cs typeface="Times New Roman" panose="02020603050405020304" pitchFamily="18" charset="0"/>
              </a:rPr>
              <a:t>сынып</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оқушылары</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арасында</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Тұрасың</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ғасырлармен</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қатар</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Қасым</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атты</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сыныптан</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тыс</a:t>
            </a:r>
            <a:r>
              <a:rPr lang="ru-RU" dirty="0">
                <a:solidFill>
                  <a:srgbClr val="FF0000"/>
                </a:solidFill>
                <a:latin typeface="Times New Roman" panose="02020603050405020304" pitchFamily="18" charset="0"/>
                <a:cs typeface="Times New Roman" panose="02020603050405020304" pitchFamily="18" charset="0"/>
              </a:rPr>
              <a:t> шара </a:t>
            </a:r>
            <a:r>
              <a:rPr lang="ru-RU" dirty="0" err="1">
                <a:solidFill>
                  <a:srgbClr val="FF0000"/>
                </a:solidFill>
                <a:latin typeface="Times New Roman" panose="02020603050405020304" pitchFamily="18" charset="0"/>
                <a:cs typeface="Times New Roman" panose="02020603050405020304" pitchFamily="18" charset="0"/>
              </a:rPr>
              <a:t>өтті</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Оқушылар</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Қасым</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Аманжоловтың</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жырларын</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оқып</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өлеңдерін</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әдеби</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нақышта</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көркем</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жеткізді</a:t>
            </a:r>
            <a:r>
              <a:rPr lang="ru-RU" dirty="0">
                <a:solidFill>
                  <a:srgbClr val="FF0000"/>
                </a:solidFill>
                <a:latin typeface="Times New Roman" panose="02020603050405020304" pitchFamily="18" charset="0"/>
                <a:cs typeface="Times New Roman" panose="02020603050405020304" pitchFamily="18" charset="0"/>
              </a:rPr>
              <a:t>.</a:t>
            </a:r>
            <a:endParaRPr lang="x-none" dirty="0">
              <a:solidFill>
                <a:srgbClr val="FF0000"/>
              </a:solidFill>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 xmlns:a16="http://schemas.microsoft.com/office/drawing/2014/main" id="{A7545DCC-550F-DD3C-702C-1E30FEC18B7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78" r="-966"/>
          <a:stretch/>
        </p:blipFill>
        <p:spPr>
          <a:xfrm>
            <a:off x="6123675" y="645205"/>
            <a:ext cx="1229719" cy="1245622"/>
          </a:xfrm>
          <a:prstGeom prst="rect">
            <a:avLst/>
          </a:prstGeom>
        </p:spPr>
      </p:pic>
      <p:pic>
        <p:nvPicPr>
          <p:cNvPr id="7" name="Рисунок 6">
            <a:extLst>
              <a:ext uri="{FF2B5EF4-FFF2-40B4-BE49-F238E27FC236}">
                <a16:creationId xmlns="" xmlns:a16="http://schemas.microsoft.com/office/drawing/2014/main" id="{02E5E69F-BD3F-D761-48BD-BD93C2AD51E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990768" y="1725726"/>
            <a:ext cx="1229719" cy="1201360"/>
          </a:xfrm>
          <a:prstGeom prst="rect">
            <a:avLst/>
          </a:prstGeom>
        </p:spPr>
      </p:pic>
    </p:spTree>
    <p:extLst>
      <p:ext uri="{BB962C8B-B14F-4D97-AF65-F5344CB8AC3E}">
        <p14:creationId xmlns:p14="http://schemas.microsoft.com/office/powerpoint/2010/main" val="366649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B8C750BB-7264-452A-FA03-9CD40FA7102F}"/>
              </a:ext>
            </a:extLst>
          </p:cNvPr>
          <p:cNvSpPr>
            <a:spLocks noGrp="1"/>
          </p:cNvSpPr>
          <p:nvPr>
            <p:ph type="title"/>
          </p:nvPr>
        </p:nvSpPr>
        <p:spPr/>
        <p:txBody>
          <a:bodyPr/>
          <a:lstStyle/>
          <a:p>
            <a:endParaRPr lang="x-none"/>
          </a:p>
        </p:txBody>
      </p:sp>
      <p:sp>
        <p:nvSpPr>
          <p:cNvPr id="3" name="Объект 2">
            <a:extLst>
              <a:ext uri="{FF2B5EF4-FFF2-40B4-BE49-F238E27FC236}">
                <a16:creationId xmlns="" xmlns:a16="http://schemas.microsoft.com/office/drawing/2014/main" id="{10B2B5E5-213C-0382-3A17-37A614136980}"/>
              </a:ext>
            </a:extLst>
          </p:cNvPr>
          <p:cNvSpPr>
            <a:spLocks noGrp="1"/>
          </p:cNvSpPr>
          <p:nvPr>
            <p:ph idx="1"/>
          </p:nvPr>
        </p:nvSpPr>
        <p:spPr/>
        <p:txBody>
          <a:bodyPr/>
          <a:lstStyle/>
          <a:p>
            <a:endParaRPr lang="x-none" dirty="0"/>
          </a:p>
        </p:txBody>
      </p:sp>
      <p:pic>
        <p:nvPicPr>
          <p:cNvPr id="5" name="Рисунок 4">
            <a:extLst>
              <a:ext uri="{FF2B5EF4-FFF2-40B4-BE49-F238E27FC236}">
                <a16:creationId xmlns="" xmlns:a16="http://schemas.microsoft.com/office/drawing/2014/main" id="{3EFC6AD3-A22C-963E-0CDD-ACF5997B5FFB}"/>
              </a:ext>
            </a:extLst>
          </p:cNvPr>
          <p:cNvPicPr>
            <a:picLocks noChangeAspect="1"/>
          </p:cNvPicPr>
          <p:nvPr/>
        </p:nvPicPr>
        <p:blipFill>
          <a:blip r:embed="rId2"/>
          <a:stretch>
            <a:fillRect/>
          </a:stretch>
        </p:blipFill>
        <p:spPr>
          <a:xfrm>
            <a:off x="-394451" y="0"/>
            <a:ext cx="10392692" cy="5317587"/>
          </a:xfrm>
          <a:prstGeom prst="rect">
            <a:avLst/>
          </a:prstGeom>
        </p:spPr>
      </p:pic>
      <p:sp>
        <p:nvSpPr>
          <p:cNvPr id="7" name="TextBox 6">
            <a:extLst>
              <a:ext uri="{FF2B5EF4-FFF2-40B4-BE49-F238E27FC236}">
                <a16:creationId xmlns="" xmlns:a16="http://schemas.microsoft.com/office/drawing/2014/main" id="{CA2FAC53-EF83-7F93-C98E-9C671601E7DC}"/>
              </a:ext>
            </a:extLst>
          </p:cNvPr>
          <p:cNvSpPr txBox="1"/>
          <p:nvPr/>
        </p:nvSpPr>
        <p:spPr>
          <a:xfrm flipH="1">
            <a:off x="857472" y="707451"/>
            <a:ext cx="5860114" cy="1146468"/>
          </a:xfrm>
          <a:prstGeom prst="rect">
            <a:avLst/>
          </a:prstGeom>
          <a:noFill/>
        </p:spPr>
        <p:txBody>
          <a:bodyPr wrap="square" lIns="68580" tIns="34290" rIns="68580" bIns="34290" rtlCol="0">
            <a:spAutoFit/>
          </a:bodyPr>
          <a:lstStyle/>
          <a:p>
            <a:pPr algn="just"/>
            <a:r>
              <a:rPr lang="ru-RU" dirty="0">
                <a:solidFill>
                  <a:srgbClr val="FF0000"/>
                </a:solidFill>
                <a:latin typeface="Palatino Linotype" panose="02040502050505030304" pitchFamily="18" charset="0"/>
              </a:rPr>
              <a:t>        </a:t>
            </a:r>
            <a:r>
              <a:rPr lang="ru-RU" dirty="0">
                <a:solidFill>
                  <a:srgbClr val="FF0000"/>
                </a:solidFill>
                <a:latin typeface="Times New Roman" panose="02020603050405020304" pitchFamily="18" charset="0"/>
                <a:cs typeface="Times New Roman" panose="02020603050405020304" pitchFamily="18" charset="0"/>
              </a:rPr>
              <a:t>М. </a:t>
            </a:r>
            <a:r>
              <a:rPr lang="ru-RU" dirty="0" err="1">
                <a:solidFill>
                  <a:srgbClr val="FF0000"/>
                </a:solidFill>
                <a:latin typeface="Times New Roman" panose="02020603050405020304" pitchFamily="18" charset="0"/>
                <a:cs typeface="Times New Roman" panose="02020603050405020304" pitchFamily="18" charset="0"/>
              </a:rPr>
              <a:t>Әуезовтің</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Көксерек</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әңгімесі</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бойынша</a:t>
            </a:r>
            <a:r>
              <a:rPr lang="ru-RU" dirty="0">
                <a:solidFill>
                  <a:srgbClr val="FF0000"/>
                </a:solidFill>
                <a:latin typeface="Times New Roman" panose="02020603050405020304" pitchFamily="18" charset="0"/>
                <a:cs typeface="Times New Roman" panose="02020603050405020304" pitchFamily="18" charset="0"/>
              </a:rPr>
              <a:t> 7 «А» </a:t>
            </a:r>
            <a:r>
              <a:rPr lang="ru-RU" dirty="0" err="1">
                <a:solidFill>
                  <a:srgbClr val="FF0000"/>
                </a:solidFill>
                <a:latin typeface="Times New Roman" panose="02020603050405020304" pitchFamily="18" charset="0"/>
                <a:cs typeface="Times New Roman" panose="02020603050405020304" pitchFamily="18" charset="0"/>
              </a:rPr>
              <a:t>сынып</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оқушылары</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сыныптан</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тыс</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іс</a:t>
            </a:r>
            <a:r>
              <a:rPr lang="ru-RU" dirty="0">
                <a:solidFill>
                  <a:srgbClr val="FF0000"/>
                </a:solidFill>
                <a:latin typeface="Times New Roman" panose="02020603050405020304" pitchFamily="18" charset="0"/>
                <a:cs typeface="Times New Roman" panose="02020603050405020304" pitchFamily="18" charset="0"/>
              </a:rPr>
              <a:t> шара </a:t>
            </a:r>
            <a:r>
              <a:rPr lang="ru-RU" dirty="0" err="1">
                <a:solidFill>
                  <a:srgbClr val="FF0000"/>
                </a:solidFill>
                <a:latin typeface="Times New Roman" panose="02020603050405020304" pitchFamily="18" charset="0"/>
                <a:cs typeface="Times New Roman" panose="02020603050405020304" pitchFamily="18" charset="0"/>
              </a:rPr>
              <a:t>өткізді</a:t>
            </a:r>
            <a:r>
              <a:rPr lang="ru-RU" dirty="0">
                <a:solidFill>
                  <a:srgbClr val="FF0000"/>
                </a:solidFill>
                <a:latin typeface="Times New Roman" panose="02020603050405020304" pitchFamily="18" charset="0"/>
                <a:cs typeface="Times New Roman" panose="02020603050405020304" pitchFamily="18" charset="0"/>
              </a:rPr>
              <a:t>. Шара </a:t>
            </a:r>
            <a:r>
              <a:rPr lang="ru-RU" dirty="0" err="1">
                <a:solidFill>
                  <a:srgbClr val="FF0000"/>
                </a:solidFill>
                <a:latin typeface="Times New Roman" panose="02020603050405020304" pitchFamily="18" charset="0"/>
                <a:cs typeface="Times New Roman" panose="02020603050405020304" pitchFamily="18" charset="0"/>
              </a:rPr>
              <a:t>барысында</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оқушылар</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оқыған</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шығармалары</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бойынша</a:t>
            </a:r>
            <a:r>
              <a:rPr lang="ru-RU" dirty="0">
                <a:solidFill>
                  <a:srgbClr val="FF0000"/>
                </a:solidFill>
                <a:latin typeface="Times New Roman" panose="02020603050405020304" pitchFamily="18" charset="0"/>
                <a:cs typeface="Times New Roman" panose="02020603050405020304" pitchFamily="18" charset="0"/>
              </a:rPr>
              <a:t> ой </a:t>
            </a:r>
            <a:r>
              <a:rPr lang="ru-RU" dirty="0" err="1">
                <a:solidFill>
                  <a:srgbClr val="FF0000"/>
                </a:solidFill>
                <a:latin typeface="Times New Roman" panose="02020603050405020304" pitchFamily="18" charset="0"/>
                <a:cs typeface="Times New Roman" panose="02020603050405020304" pitchFamily="18" charset="0"/>
              </a:rPr>
              <a:t>бөлісіп</a:t>
            </a:r>
            <a:r>
              <a:rPr lang="ru-RU" dirty="0">
                <a:solidFill>
                  <a:srgbClr val="FF0000"/>
                </a:solidFill>
                <a:latin typeface="Times New Roman" panose="02020603050405020304" pitchFamily="18" charset="0"/>
                <a:cs typeface="Times New Roman" panose="02020603050405020304" pitchFamily="18" charset="0"/>
              </a:rPr>
              <a:t>, постер </a:t>
            </a:r>
            <a:r>
              <a:rPr lang="ru-RU" dirty="0" err="1">
                <a:solidFill>
                  <a:srgbClr val="FF0000"/>
                </a:solidFill>
                <a:latin typeface="Times New Roman" panose="02020603050405020304" pitchFamily="18" charset="0"/>
                <a:cs typeface="Times New Roman" panose="02020603050405020304" pitchFamily="18" charset="0"/>
              </a:rPr>
              <a:t>қорғады</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Көксеректің</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образын</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түрлі</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суретпен</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бейнеледі</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Кейіпкерлер</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образында</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киініп</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ұнатқан</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үзінділер</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бойынша</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түсінгендерін</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айтты</a:t>
            </a:r>
            <a:r>
              <a:rPr lang="ru-RU" dirty="0">
                <a:solidFill>
                  <a:srgbClr val="FF0000"/>
                </a:solidFill>
                <a:latin typeface="Times New Roman" panose="02020603050405020304" pitchFamily="18" charset="0"/>
                <a:cs typeface="Times New Roman" panose="02020603050405020304" pitchFamily="18" charset="0"/>
              </a:rPr>
              <a:t>. </a:t>
            </a:r>
            <a:endParaRPr lang="kk-KZ"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B0EE611E-8A85-122F-671F-5356696361FD}"/>
              </a:ext>
            </a:extLst>
          </p:cNvPr>
          <p:cNvSpPr txBox="1"/>
          <p:nvPr/>
        </p:nvSpPr>
        <p:spPr>
          <a:xfrm flipH="1">
            <a:off x="4705258" y="2457936"/>
            <a:ext cx="3738206" cy="1146468"/>
          </a:xfrm>
          <a:prstGeom prst="rect">
            <a:avLst/>
          </a:prstGeom>
          <a:noFill/>
        </p:spPr>
        <p:txBody>
          <a:bodyPr wrap="square" lIns="68580" tIns="34290" rIns="68580" bIns="34290" rtlCol="0">
            <a:spAutoFit/>
          </a:bodyPr>
          <a:lstStyle/>
          <a:p>
            <a:pPr algn="just"/>
            <a:r>
              <a:rPr lang="en-US" dirty="0">
                <a:solidFill>
                  <a:srgbClr val="FF0000"/>
                </a:solidFill>
                <a:latin typeface="Times New Roman" panose="02020603050405020304" pitchFamily="18" charset="0"/>
                <a:cs typeface="Times New Roman" panose="02020603050405020304" pitchFamily="18" charset="0"/>
              </a:rPr>
              <a:t>8 </a:t>
            </a:r>
            <a:r>
              <a:rPr lang="kk-KZ" dirty="0">
                <a:solidFill>
                  <a:srgbClr val="FF0000"/>
                </a:solidFill>
                <a:latin typeface="Times New Roman" panose="02020603050405020304" pitchFamily="18" charset="0"/>
                <a:cs typeface="Times New Roman" panose="02020603050405020304" pitchFamily="18" charset="0"/>
              </a:rPr>
              <a:t>«А» сыныбы Б.Соқпақбаевтың «Жекпе жек » кітабын оқушылар оқып, романға талдау жасады. Шығарманың желісі бойынша оқушылар сурет салып, кейіпкер образына киініп, пікір алмасты.</a:t>
            </a:r>
          </a:p>
        </p:txBody>
      </p:sp>
      <p:pic>
        <p:nvPicPr>
          <p:cNvPr id="13" name="Рисунок 12">
            <a:extLst>
              <a:ext uri="{FF2B5EF4-FFF2-40B4-BE49-F238E27FC236}">
                <a16:creationId xmlns="" xmlns:a16="http://schemas.microsoft.com/office/drawing/2014/main" id="{7BAA3E3D-B0D0-727E-E0D6-32B46FCD676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16435" y="725075"/>
            <a:ext cx="1142316" cy="994173"/>
          </a:xfrm>
          <a:prstGeom prst="rect">
            <a:avLst/>
          </a:prstGeom>
        </p:spPr>
      </p:pic>
      <p:pic>
        <p:nvPicPr>
          <p:cNvPr id="14" name="Рисунок 13">
            <a:extLst>
              <a:ext uri="{FF2B5EF4-FFF2-40B4-BE49-F238E27FC236}">
                <a16:creationId xmlns="" xmlns:a16="http://schemas.microsoft.com/office/drawing/2014/main" id="{76930128-A3E0-1BED-0A8C-017D7F7CD2C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56835" y="3330825"/>
            <a:ext cx="1479971" cy="11079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Рисунок 3">
            <a:extLst>
              <a:ext uri="{FF2B5EF4-FFF2-40B4-BE49-F238E27FC236}">
                <a16:creationId xmlns="" xmlns:a16="http://schemas.microsoft.com/office/drawing/2014/main" id="{5376B8D0-8AEA-73E1-F6F2-7B61FF03553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0477" y="684355"/>
            <a:ext cx="943523" cy="1075616"/>
          </a:xfrm>
          <a:prstGeom prst="rect">
            <a:avLst/>
          </a:prstGeom>
        </p:spPr>
      </p:pic>
      <p:pic>
        <p:nvPicPr>
          <p:cNvPr id="8" name="Рисунок 7">
            <a:extLst>
              <a:ext uri="{FF2B5EF4-FFF2-40B4-BE49-F238E27FC236}">
                <a16:creationId xmlns="" xmlns:a16="http://schemas.microsoft.com/office/drawing/2014/main" id="{1675B85F-B192-2D1B-6CC8-208FADAFCAD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6767" y="2209978"/>
            <a:ext cx="1577477" cy="10196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Рисунок 14">
            <a:extLst>
              <a:ext uri="{FF2B5EF4-FFF2-40B4-BE49-F238E27FC236}">
                <a16:creationId xmlns="" xmlns:a16="http://schemas.microsoft.com/office/drawing/2014/main" id="{84D908DE-A79A-E0E9-6A97-5E1FA90280A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48241" y="2495720"/>
            <a:ext cx="1523759" cy="11079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54959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5AE7526-B5B9-E04E-4DEA-FBB4B07E2CD8}"/>
              </a:ext>
            </a:extLst>
          </p:cNvPr>
          <p:cNvSpPr>
            <a:spLocks noGrp="1"/>
          </p:cNvSpPr>
          <p:nvPr>
            <p:ph type="title"/>
          </p:nvPr>
        </p:nvSpPr>
        <p:spPr/>
        <p:txBody>
          <a:bodyPr/>
          <a:lstStyle/>
          <a:p>
            <a:endParaRPr lang="x-none"/>
          </a:p>
        </p:txBody>
      </p:sp>
      <p:sp>
        <p:nvSpPr>
          <p:cNvPr id="3" name="Объект 2">
            <a:extLst>
              <a:ext uri="{FF2B5EF4-FFF2-40B4-BE49-F238E27FC236}">
                <a16:creationId xmlns="" xmlns:a16="http://schemas.microsoft.com/office/drawing/2014/main" id="{FFB933C6-CDDA-F5AC-2985-D7B7AE16BDF3}"/>
              </a:ext>
            </a:extLst>
          </p:cNvPr>
          <p:cNvSpPr>
            <a:spLocks noGrp="1"/>
          </p:cNvSpPr>
          <p:nvPr>
            <p:ph idx="1"/>
          </p:nvPr>
        </p:nvSpPr>
        <p:spPr/>
        <p:txBody>
          <a:bodyPr/>
          <a:lstStyle/>
          <a:p>
            <a:endParaRPr lang="x-none"/>
          </a:p>
        </p:txBody>
      </p:sp>
      <p:pic>
        <p:nvPicPr>
          <p:cNvPr id="4" name="Рисунок 3">
            <a:extLst>
              <a:ext uri="{FF2B5EF4-FFF2-40B4-BE49-F238E27FC236}">
                <a16:creationId xmlns="" xmlns:a16="http://schemas.microsoft.com/office/drawing/2014/main" id="{5FDB9C64-4D10-4E29-0B79-6D69CD3F4E66}"/>
              </a:ext>
            </a:extLst>
          </p:cNvPr>
          <p:cNvPicPr>
            <a:picLocks noChangeAspect="1"/>
          </p:cNvPicPr>
          <p:nvPr/>
        </p:nvPicPr>
        <p:blipFill>
          <a:blip r:embed="rId2"/>
          <a:stretch>
            <a:fillRect/>
          </a:stretch>
        </p:blipFill>
        <p:spPr>
          <a:xfrm>
            <a:off x="-1" y="0"/>
            <a:ext cx="9231923" cy="5249008"/>
          </a:xfrm>
          <a:prstGeom prst="rect">
            <a:avLst/>
          </a:prstGeom>
        </p:spPr>
      </p:pic>
      <p:sp>
        <p:nvSpPr>
          <p:cNvPr id="17" name="TextBox 16">
            <a:extLst>
              <a:ext uri="{FF2B5EF4-FFF2-40B4-BE49-F238E27FC236}">
                <a16:creationId xmlns="" xmlns:a16="http://schemas.microsoft.com/office/drawing/2014/main" id="{3AAB4293-50AB-B67C-97FF-D1AF6B9EAB6F}"/>
              </a:ext>
            </a:extLst>
          </p:cNvPr>
          <p:cNvSpPr txBox="1"/>
          <p:nvPr/>
        </p:nvSpPr>
        <p:spPr>
          <a:xfrm>
            <a:off x="985957" y="1237059"/>
            <a:ext cx="6361697" cy="1577355"/>
          </a:xfrm>
          <a:prstGeom prst="rect">
            <a:avLst/>
          </a:prstGeom>
          <a:noFill/>
        </p:spPr>
        <p:txBody>
          <a:bodyPr wrap="square" lIns="68580" tIns="34290" rIns="68580" bIns="34290">
            <a:spAutoFit/>
          </a:bodyPr>
          <a:lstStyle/>
          <a:p>
            <a:pPr algn="just"/>
            <a:r>
              <a:rPr lang="ru-RU" dirty="0">
                <a:solidFill>
                  <a:srgbClr val="FF0000"/>
                </a:solidFill>
                <a:latin typeface="Times New Roman" panose="02020603050405020304" pitchFamily="18" charset="0"/>
                <a:cs typeface="Times New Roman" panose="02020603050405020304" pitchFamily="18" charset="0"/>
              </a:rPr>
              <a:t>   9 «А» </a:t>
            </a:r>
            <a:r>
              <a:rPr lang="ru-RU" dirty="0" err="1">
                <a:solidFill>
                  <a:srgbClr val="FF0000"/>
                </a:solidFill>
                <a:latin typeface="Times New Roman" panose="02020603050405020304" pitchFamily="18" charset="0"/>
                <a:cs typeface="Times New Roman" panose="02020603050405020304" pitchFamily="18" charset="0"/>
              </a:rPr>
              <a:t>сынып</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оқушылары</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арасында</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Ғабит</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Мүсіреповтің</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Ұлпан</a:t>
            </a:r>
            <a:r>
              <a:rPr lang="ru-RU" dirty="0">
                <a:solidFill>
                  <a:srgbClr val="FF0000"/>
                </a:solidFill>
                <a:latin typeface="Times New Roman" panose="02020603050405020304" pitchFamily="18" charset="0"/>
                <a:cs typeface="Times New Roman" panose="02020603050405020304" pitchFamily="18" charset="0"/>
              </a:rPr>
              <a:t>» романы </a:t>
            </a:r>
            <a:r>
              <a:rPr lang="ru-RU" dirty="0" err="1">
                <a:solidFill>
                  <a:srgbClr val="FF0000"/>
                </a:solidFill>
                <a:latin typeface="Times New Roman" panose="02020603050405020304" pitchFamily="18" charset="0"/>
                <a:cs typeface="Times New Roman" panose="02020603050405020304" pitchFamily="18" charset="0"/>
              </a:rPr>
              <a:t>бойынша</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өнеге</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сағат</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өтті</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Қазақ</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әйелдерінің</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бойындағы</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парасаттылық</a:t>
            </a:r>
            <a:r>
              <a:rPr lang="ru-RU" dirty="0">
                <a:solidFill>
                  <a:srgbClr val="FF0000"/>
                </a:solidFill>
                <a:latin typeface="Times New Roman" panose="02020603050405020304" pitchFamily="18" charset="0"/>
                <a:cs typeface="Times New Roman" panose="02020603050405020304" pitchFamily="18" charset="0"/>
              </a:rPr>
              <a:t> пен </a:t>
            </a:r>
            <a:r>
              <a:rPr lang="ru-RU" dirty="0" err="1">
                <a:solidFill>
                  <a:srgbClr val="FF0000"/>
                </a:solidFill>
                <a:latin typeface="Times New Roman" panose="02020603050405020304" pitchFamily="18" charset="0"/>
                <a:cs typeface="Times New Roman" panose="02020603050405020304" pitchFamily="18" charset="0"/>
              </a:rPr>
              <a:t>көрегендік</a:t>
            </a:r>
            <a:r>
              <a:rPr lang="ru-RU" dirty="0">
                <a:solidFill>
                  <a:srgbClr val="FF0000"/>
                </a:solidFill>
                <a:latin typeface="Times New Roman" panose="02020603050405020304" pitchFamily="18" charset="0"/>
                <a:cs typeface="Times New Roman" panose="02020603050405020304" pitchFamily="18" charset="0"/>
              </a:rPr>
              <a:t> , </a:t>
            </a:r>
            <a:r>
              <a:rPr lang="ru-RU" dirty="0" err="1">
                <a:solidFill>
                  <a:srgbClr val="FF0000"/>
                </a:solidFill>
                <a:latin typeface="Times New Roman" panose="02020603050405020304" pitchFamily="18" charset="0"/>
                <a:cs typeface="Times New Roman" panose="02020603050405020304" pitchFamily="18" charset="0"/>
              </a:rPr>
              <a:t>мейірім</a:t>
            </a:r>
            <a:r>
              <a:rPr lang="ru-RU" dirty="0">
                <a:solidFill>
                  <a:srgbClr val="FF0000"/>
                </a:solidFill>
                <a:latin typeface="Times New Roman" panose="02020603050405020304" pitchFamily="18" charset="0"/>
                <a:cs typeface="Times New Roman" panose="02020603050405020304" pitchFamily="18" charset="0"/>
              </a:rPr>
              <a:t> мен </a:t>
            </a:r>
            <a:r>
              <a:rPr lang="ru-RU" dirty="0" err="1">
                <a:solidFill>
                  <a:srgbClr val="FF0000"/>
                </a:solidFill>
                <a:latin typeface="Times New Roman" panose="02020603050405020304" pitchFamily="18" charset="0"/>
                <a:cs typeface="Times New Roman" panose="02020603050405020304" pitchFamily="18" charset="0"/>
              </a:rPr>
              <a:t>еліне</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деген</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сүйіспеншілікті</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дәріптеген</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шығарма</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оқырман</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ойынан</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шықты</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Оқушылар</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оқыған</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кітаптарын</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көпшілікке</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таныстырып</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қызығушылық</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танытты</a:t>
            </a:r>
            <a:r>
              <a:rPr lang="ru-RU" dirty="0">
                <a:solidFill>
                  <a:srgbClr val="FF0000"/>
                </a:solidFill>
                <a:latin typeface="Times New Roman" panose="02020603050405020304" pitchFamily="18" charset="0"/>
                <a:cs typeface="Times New Roman" panose="02020603050405020304" pitchFamily="18" charset="0"/>
              </a:rPr>
              <a:t>.</a:t>
            </a:r>
          </a:p>
          <a:p>
            <a:pPr algn="just"/>
            <a:r>
              <a:rPr lang="ru-RU" dirty="0">
                <a:solidFill>
                  <a:srgbClr val="FF0000"/>
                </a:solidFill>
                <a:latin typeface="Times New Roman" panose="02020603050405020304" pitchFamily="18" charset="0"/>
                <a:cs typeface="Times New Roman" panose="02020603050405020304" pitchFamily="18" charset="0"/>
              </a:rPr>
              <a:t>                               </a:t>
            </a:r>
          </a:p>
          <a:p>
            <a:pPr algn="just"/>
            <a:r>
              <a:rPr lang="ru-RU" dirty="0">
                <a:solidFill>
                  <a:srgbClr val="FF0000"/>
                </a:solidFill>
                <a:latin typeface="Times New Roman" panose="02020603050405020304" pitchFamily="18" charset="0"/>
                <a:cs typeface="Times New Roman" panose="02020603050405020304" pitchFamily="18" charset="0"/>
              </a:rPr>
              <a:t>   </a:t>
            </a:r>
          </a:p>
        </p:txBody>
      </p:sp>
      <p:pic>
        <p:nvPicPr>
          <p:cNvPr id="13" name="Рисунок 12">
            <a:extLst>
              <a:ext uri="{FF2B5EF4-FFF2-40B4-BE49-F238E27FC236}">
                <a16:creationId xmlns="" xmlns:a16="http://schemas.microsoft.com/office/drawing/2014/main" id="{7669B8CC-5906-76B7-26EE-4D34DE2693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54746" y="3000971"/>
            <a:ext cx="2212060" cy="12882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Рисунок 13">
            <a:extLst>
              <a:ext uri="{FF2B5EF4-FFF2-40B4-BE49-F238E27FC236}">
                <a16:creationId xmlns="" xmlns:a16="http://schemas.microsoft.com/office/drawing/2014/main" id="{10DF2243-61F1-D2BE-5A8B-A0D6AC42FDD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90443" y="2370464"/>
            <a:ext cx="1797443" cy="12882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63857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0CB395E0-A21F-9B0E-3CA3-E925992F01C9}"/>
              </a:ext>
            </a:extLst>
          </p:cNvPr>
          <p:cNvSpPr>
            <a:spLocks noGrp="1"/>
          </p:cNvSpPr>
          <p:nvPr>
            <p:ph type="title"/>
          </p:nvPr>
        </p:nvSpPr>
        <p:spPr/>
        <p:txBody>
          <a:bodyPr/>
          <a:lstStyle/>
          <a:p>
            <a:endParaRPr lang="x-none"/>
          </a:p>
        </p:txBody>
      </p:sp>
      <p:sp>
        <p:nvSpPr>
          <p:cNvPr id="3" name="Объект 2">
            <a:extLst>
              <a:ext uri="{FF2B5EF4-FFF2-40B4-BE49-F238E27FC236}">
                <a16:creationId xmlns="" xmlns:a16="http://schemas.microsoft.com/office/drawing/2014/main" id="{8E80E889-8BAD-3068-8A49-806C11AFB944}"/>
              </a:ext>
            </a:extLst>
          </p:cNvPr>
          <p:cNvSpPr>
            <a:spLocks noGrp="1"/>
          </p:cNvSpPr>
          <p:nvPr>
            <p:ph idx="1"/>
          </p:nvPr>
        </p:nvSpPr>
        <p:spPr/>
        <p:txBody>
          <a:bodyPr/>
          <a:lstStyle/>
          <a:p>
            <a:endParaRPr lang="x-none"/>
          </a:p>
        </p:txBody>
      </p:sp>
      <p:pic>
        <p:nvPicPr>
          <p:cNvPr id="4" name="Рисунок 3">
            <a:extLst>
              <a:ext uri="{FF2B5EF4-FFF2-40B4-BE49-F238E27FC236}">
                <a16:creationId xmlns="" xmlns:a16="http://schemas.microsoft.com/office/drawing/2014/main" id="{259D7FB9-3859-D12A-BA31-F77F33513D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2297"/>
            <a:ext cx="9144000" cy="4978907"/>
          </a:xfrm>
          <a:prstGeom prst="rect">
            <a:avLst/>
          </a:prstGeom>
        </p:spPr>
      </p:pic>
      <p:sp>
        <p:nvSpPr>
          <p:cNvPr id="5" name="TextBox 4">
            <a:extLst>
              <a:ext uri="{FF2B5EF4-FFF2-40B4-BE49-F238E27FC236}">
                <a16:creationId xmlns="" xmlns:a16="http://schemas.microsoft.com/office/drawing/2014/main" id="{AB485086-AC75-FD6C-2C0B-8F59511DC6E5}"/>
              </a:ext>
            </a:extLst>
          </p:cNvPr>
          <p:cNvSpPr txBox="1"/>
          <p:nvPr/>
        </p:nvSpPr>
        <p:spPr>
          <a:xfrm>
            <a:off x="1157518" y="1335245"/>
            <a:ext cx="5192486" cy="2870016"/>
          </a:xfrm>
          <a:prstGeom prst="rect">
            <a:avLst/>
          </a:prstGeom>
          <a:noFill/>
        </p:spPr>
        <p:txBody>
          <a:bodyPr wrap="square" lIns="68580" tIns="34290" rIns="68580" bIns="34290">
            <a:spAutoFit/>
          </a:bodyPr>
          <a:lstStyle/>
          <a:p>
            <a:pPr algn="just"/>
            <a:r>
              <a:rPr lang="ru-RU" dirty="0">
                <a:solidFill>
                  <a:srgbClr val="FF0000"/>
                </a:solidFill>
                <a:latin typeface="Times New Roman" panose="02020603050405020304" pitchFamily="18" charset="0"/>
                <a:cs typeface="Times New Roman" panose="02020603050405020304" pitchFamily="18" charset="0"/>
              </a:rPr>
              <a:t>	10 «А» </a:t>
            </a:r>
            <a:r>
              <a:rPr lang="ru-RU" dirty="0" err="1">
                <a:solidFill>
                  <a:srgbClr val="FF0000"/>
                </a:solidFill>
                <a:latin typeface="Times New Roman" panose="02020603050405020304" pitchFamily="18" charset="0"/>
                <a:cs typeface="Times New Roman" panose="02020603050405020304" pitchFamily="18" charset="0"/>
              </a:rPr>
              <a:t>сыныппен</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Ж.Аймауытов</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Ақбілек</a:t>
            </a:r>
            <a:r>
              <a:rPr lang="ru-RU" dirty="0">
                <a:solidFill>
                  <a:srgbClr val="FF0000"/>
                </a:solidFill>
                <a:latin typeface="Times New Roman" panose="02020603050405020304" pitchFamily="18" charset="0"/>
                <a:cs typeface="Times New Roman" panose="02020603050405020304" pitchFamily="18" charset="0"/>
              </a:rPr>
              <a:t>» романы </a:t>
            </a:r>
            <a:r>
              <a:rPr lang="ru-RU" dirty="0" err="1">
                <a:solidFill>
                  <a:srgbClr val="FF0000"/>
                </a:solidFill>
                <a:latin typeface="Times New Roman" panose="02020603050405020304" pitchFamily="18" charset="0"/>
                <a:cs typeface="Times New Roman" panose="02020603050405020304" pitchFamily="18" charset="0"/>
              </a:rPr>
              <a:t>бойынша</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талдау</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жұмыстары</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жүргізілді</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Ақбілек</a:t>
            </a:r>
            <a:r>
              <a:rPr lang="ru-RU" dirty="0">
                <a:solidFill>
                  <a:srgbClr val="FF0000"/>
                </a:solidFill>
                <a:latin typeface="Times New Roman" panose="02020603050405020304" pitchFamily="18" charset="0"/>
                <a:cs typeface="Times New Roman" panose="02020603050405020304" pitchFamily="18" charset="0"/>
              </a:rPr>
              <a:t>» романы - </a:t>
            </a:r>
            <a:r>
              <a:rPr lang="ru-RU" dirty="0" err="1">
                <a:solidFill>
                  <a:srgbClr val="FF0000"/>
                </a:solidFill>
                <a:latin typeface="Times New Roman" panose="02020603050405020304" pitchFamily="18" charset="0"/>
                <a:cs typeface="Times New Roman" panose="02020603050405020304" pitchFamily="18" charset="0"/>
              </a:rPr>
              <a:t>бір</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ғана</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қазақ</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қызының</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күрделі</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тағдыры</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негізінде</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әлеуметтік</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төңкерістер</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тұсындағы</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қазақ</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ауылының</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өзгеру</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процесін</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суреттеген</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алғашқы</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қазақ</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романдарының</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бірі</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екені</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айтылды</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Шығарманың</a:t>
            </a:r>
            <a:r>
              <a:rPr lang="ru-RU" dirty="0">
                <a:solidFill>
                  <a:srgbClr val="FF0000"/>
                </a:solidFill>
                <a:latin typeface="Times New Roman" panose="02020603050405020304" pitchFamily="18" charset="0"/>
                <a:cs typeface="Times New Roman" panose="02020603050405020304" pitchFamily="18" charset="0"/>
              </a:rPr>
              <a:t> бас </a:t>
            </a:r>
            <a:r>
              <a:rPr lang="ru-RU" dirty="0" err="1">
                <a:solidFill>
                  <a:srgbClr val="FF0000"/>
                </a:solidFill>
                <a:latin typeface="Times New Roman" panose="02020603050405020304" pitchFamily="18" charset="0"/>
                <a:cs typeface="Times New Roman" panose="02020603050405020304" pitchFamily="18" charset="0"/>
              </a:rPr>
              <a:t>кейіпкері</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Ақбілек</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өшіккен</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адамдардың</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кесірінен</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ақ</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әскерлердің</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тұтқынына</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түсіп</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неше</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қилы</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қорлық</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көреді</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Өз</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елінде</a:t>
            </a:r>
            <a:r>
              <a:rPr lang="ru-RU" dirty="0">
                <a:solidFill>
                  <a:srgbClr val="FF0000"/>
                </a:solidFill>
                <a:latin typeface="Times New Roman" panose="02020603050405020304" pitchFamily="18" charset="0"/>
                <a:cs typeface="Times New Roman" panose="02020603050405020304" pitchFamily="18" charset="0"/>
              </a:rPr>
              <a:t> де </a:t>
            </a:r>
            <a:r>
              <a:rPr lang="ru-RU" dirty="0" err="1">
                <a:solidFill>
                  <a:srgbClr val="FF0000"/>
                </a:solidFill>
                <a:latin typeface="Times New Roman" panose="02020603050405020304" pitchFamily="18" charset="0"/>
                <a:cs typeface="Times New Roman" panose="02020603050405020304" pitchFamily="18" charset="0"/>
              </a:rPr>
              <a:t>алуан</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қиындықтарға</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жолығады</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Кейін</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төңкеріс</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аяқталған</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соң</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қалаға</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кетіп</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оқу</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оқып</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өз</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бақытын</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табады</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Ақбілектің</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басынан</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өтетін</a:t>
            </a:r>
            <a:r>
              <a:rPr lang="ru-RU" dirty="0">
                <a:solidFill>
                  <a:srgbClr val="FF0000"/>
                </a:solidFill>
                <a:latin typeface="Times New Roman" panose="02020603050405020304" pitchFamily="18" charset="0"/>
                <a:cs typeface="Times New Roman" panose="02020603050405020304" pitchFamily="18" charset="0"/>
              </a:rPr>
              <a:t> осы </a:t>
            </a:r>
            <a:r>
              <a:rPr lang="ru-RU" dirty="0" err="1">
                <a:solidFill>
                  <a:srgbClr val="FF0000"/>
                </a:solidFill>
                <a:latin typeface="Times New Roman" panose="02020603050405020304" pitchFamily="18" charset="0"/>
                <a:cs typeface="Times New Roman" panose="02020603050405020304" pitchFamily="18" charset="0"/>
              </a:rPr>
              <a:t>оқиғалар</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арқылы</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жазушы</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сол</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бір</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қиын-қыстау</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кезеңдегі</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қазақ</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ауылдарындағы</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өмір</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шындығын</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адамдардың</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түрлі</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тағдырын</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кеңінен</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бейнелейтіндігін</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оқушылар</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талдап</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шықты</a:t>
            </a:r>
            <a:r>
              <a:rPr lang="ru-RU" dirty="0">
                <a:solidFill>
                  <a:srgbClr val="FF0000"/>
                </a:solidFill>
                <a:latin typeface="Times New Roman" panose="02020603050405020304" pitchFamily="18" charset="0"/>
                <a:cs typeface="Times New Roman" panose="02020603050405020304" pitchFamily="18" charset="0"/>
              </a:rPr>
              <a:t>.</a:t>
            </a:r>
            <a:endParaRPr lang="x-none" dirty="0">
              <a:solidFill>
                <a:srgbClr val="FF0000"/>
              </a:solidFill>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 xmlns:a16="http://schemas.microsoft.com/office/drawing/2014/main" id="{CC826F4C-4043-D15F-C6EA-D231F84061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0004" y="940738"/>
            <a:ext cx="1582049" cy="9099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a:extLst>
              <a:ext uri="{FF2B5EF4-FFF2-40B4-BE49-F238E27FC236}">
                <a16:creationId xmlns="" xmlns:a16="http://schemas.microsoft.com/office/drawing/2014/main" id="{A85E74EE-5D7A-F905-22FA-55F244DF9CA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55806" y="2085447"/>
            <a:ext cx="1847248" cy="8641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79242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3DDEB05-7BEC-9746-B209-A4D6E6947BA0}"/>
              </a:ext>
            </a:extLst>
          </p:cNvPr>
          <p:cNvSpPr>
            <a:spLocks noGrp="1"/>
          </p:cNvSpPr>
          <p:nvPr>
            <p:ph type="title"/>
          </p:nvPr>
        </p:nvSpPr>
        <p:spPr/>
        <p:txBody>
          <a:bodyPr/>
          <a:lstStyle/>
          <a:p>
            <a:endParaRPr lang="x-none"/>
          </a:p>
        </p:txBody>
      </p:sp>
      <p:sp>
        <p:nvSpPr>
          <p:cNvPr id="3" name="Объект 2">
            <a:extLst>
              <a:ext uri="{FF2B5EF4-FFF2-40B4-BE49-F238E27FC236}">
                <a16:creationId xmlns="" xmlns:a16="http://schemas.microsoft.com/office/drawing/2014/main" id="{2904E76A-AB73-AFC1-024B-726332D20C5F}"/>
              </a:ext>
            </a:extLst>
          </p:cNvPr>
          <p:cNvSpPr>
            <a:spLocks noGrp="1"/>
          </p:cNvSpPr>
          <p:nvPr>
            <p:ph idx="1"/>
          </p:nvPr>
        </p:nvSpPr>
        <p:spPr/>
        <p:txBody>
          <a:bodyPr/>
          <a:lstStyle/>
          <a:p>
            <a:endParaRPr lang="x-none"/>
          </a:p>
        </p:txBody>
      </p:sp>
      <p:pic>
        <p:nvPicPr>
          <p:cNvPr id="4" name="Рисунок 3">
            <a:extLst>
              <a:ext uri="{FF2B5EF4-FFF2-40B4-BE49-F238E27FC236}">
                <a16:creationId xmlns="" xmlns:a16="http://schemas.microsoft.com/office/drawing/2014/main" id="{E191BCC6-F828-8801-4E35-D4FBA96EEB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8047" y="-85725"/>
            <a:ext cx="10225768" cy="5510893"/>
          </a:xfrm>
          <a:prstGeom prst="rect">
            <a:avLst/>
          </a:prstGeom>
        </p:spPr>
      </p:pic>
      <p:sp>
        <p:nvSpPr>
          <p:cNvPr id="6" name="TextBox 5">
            <a:extLst>
              <a:ext uri="{FF2B5EF4-FFF2-40B4-BE49-F238E27FC236}">
                <a16:creationId xmlns="" xmlns:a16="http://schemas.microsoft.com/office/drawing/2014/main" id="{9EF4D5F9-6679-145D-B3F4-3984C76979E8}"/>
              </a:ext>
            </a:extLst>
          </p:cNvPr>
          <p:cNvSpPr txBox="1"/>
          <p:nvPr/>
        </p:nvSpPr>
        <p:spPr>
          <a:xfrm>
            <a:off x="1702253" y="644769"/>
            <a:ext cx="6119132" cy="346249"/>
          </a:xfrm>
          <a:prstGeom prst="rect">
            <a:avLst/>
          </a:prstGeom>
          <a:noFill/>
        </p:spPr>
        <p:txBody>
          <a:bodyPr wrap="square" lIns="68580" tIns="34290" rIns="68580" bIns="34290" rtlCol="0">
            <a:spAutoFit/>
          </a:bodyPr>
          <a:lstStyle/>
          <a:p>
            <a:pPr algn="ctr"/>
            <a:r>
              <a:rPr lang="kk-KZ" sz="1800" b="1" dirty="0">
                <a:solidFill>
                  <a:srgbClr val="FF0000"/>
                </a:solidFill>
                <a:latin typeface="Times New Roman" panose="02020603050405020304" pitchFamily="18" charset="0"/>
                <a:cs typeface="Times New Roman" panose="02020603050405020304" pitchFamily="18" charset="0"/>
              </a:rPr>
              <a:t>«Кітап мекені </a:t>
            </a:r>
            <a:r>
              <a:rPr lang="ru-RU" sz="1800" b="1" dirty="0">
                <a:solidFill>
                  <a:srgbClr val="FF0000"/>
                </a:solidFill>
                <a:latin typeface="Times New Roman" panose="02020603050405020304" pitchFamily="18" charset="0"/>
                <a:cs typeface="Times New Roman" panose="02020603050405020304" pitchFamily="18" charset="0"/>
              </a:rPr>
              <a:t>– к</a:t>
            </a:r>
            <a:r>
              <a:rPr lang="kk-KZ" sz="1800" b="1" dirty="0">
                <a:solidFill>
                  <a:srgbClr val="FF0000"/>
                </a:solidFill>
                <a:latin typeface="Times New Roman" panose="02020603050405020304" pitchFamily="18" charset="0"/>
                <a:cs typeface="Times New Roman" panose="02020603050405020304" pitchFamily="18" charset="0"/>
              </a:rPr>
              <a:t>ітапхана» кітапханаға саяхат</a:t>
            </a:r>
            <a:endParaRPr lang="x-none" sz="1800" b="1" dirty="0">
              <a:solidFill>
                <a:srgbClr val="FF0000"/>
              </a:solidFill>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 xmlns:a16="http://schemas.microsoft.com/office/drawing/2014/main" id="{4FBF07D9-997A-E5E1-7FC3-1B927BEAFA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5363" y="1554956"/>
            <a:ext cx="2402341" cy="3203121"/>
          </a:xfrm>
          <a:prstGeom prst="ellipse">
            <a:avLst/>
          </a:prstGeom>
          <a:ln>
            <a:noFill/>
          </a:ln>
          <a:effectLst>
            <a:softEdge rad="112500"/>
          </a:effectLst>
        </p:spPr>
      </p:pic>
      <p:pic>
        <p:nvPicPr>
          <p:cNvPr id="8" name="Рисунок 7">
            <a:extLst>
              <a:ext uri="{FF2B5EF4-FFF2-40B4-BE49-F238E27FC236}">
                <a16:creationId xmlns="" xmlns:a16="http://schemas.microsoft.com/office/drawing/2014/main" id="{82353676-77B3-A0D6-7D1A-19BB6A1C660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64169" y="1443378"/>
            <a:ext cx="2530930" cy="2762080"/>
          </a:xfrm>
          <a:prstGeom prst="ellipse">
            <a:avLst/>
          </a:prstGeom>
          <a:ln>
            <a:noFill/>
          </a:ln>
          <a:effectLst>
            <a:softEdge rad="112500"/>
          </a:effectLst>
        </p:spPr>
      </p:pic>
      <p:pic>
        <p:nvPicPr>
          <p:cNvPr id="9" name="Рисунок 8">
            <a:extLst>
              <a:ext uri="{FF2B5EF4-FFF2-40B4-BE49-F238E27FC236}">
                <a16:creationId xmlns="" xmlns:a16="http://schemas.microsoft.com/office/drawing/2014/main" id="{FB7D313F-A0A7-D5D4-FBA3-B19C24A3DA1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91565" y="1443378"/>
            <a:ext cx="2377848" cy="3426278"/>
          </a:xfrm>
          <a:prstGeom prst="ellipse">
            <a:avLst/>
          </a:prstGeom>
          <a:ln>
            <a:noFill/>
          </a:ln>
          <a:effectLst>
            <a:softEdge rad="112500"/>
          </a:effectLst>
        </p:spPr>
      </p:pic>
    </p:spTree>
    <p:extLst>
      <p:ext uri="{BB962C8B-B14F-4D97-AF65-F5344CB8AC3E}">
        <p14:creationId xmlns:p14="http://schemas.microsoft.com/office/powerpoint/2010/main" val="3629012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27AA053-2CFC-A44D-78DC-E61C28AFB5B1}"/>
              </a:ext>
            </a:extLst>
          </p:cNvPr>
          <p:cNvSpPr>
            <a:spLocks noGrp="1"/>
          </p:cNvSpPr>
          <p:nvPr>
            <p:ph type="title"/>
          </p:nvPr>
        </p:nvSpPr>
        <p:spPr/>
        <p:txBody>
          <a:bodyPr/>
          <a:lstStyle/>
          <a:p>
            <a:endParaRPr lang="x-none"/>
          </a:p>
        </p:txBody>
      </p:sp>
      <p:sp>
        <p:nvSpPr>
          <p:cNvPr id="3" name="Объект 2">
            <a:extLst>
              <a:ext uri="{FF2B5EF4-FFF2-40B4-BE49-F238E27FC236}">
                <a16:creationId xmlns="" xmlns:a16="http://schemas.microsoft.com/office/drawing/2014/main" id="{7059D067-3C40-F912-3D5F-D657CB26DB4D}"/>
              </a:ext>
            </a:extLst>
          </p:cNvPr>
          <p:cNvSpPr>
            <a:spLocks noGrp="1"/>
          </p:cNvSpPr>
          <p:nvPr>
            <p:ph idx="1"/>
          </p:nvPr>
        </p:nvSpPr>
        <p:spPr/>
        <p:txBody>
          <a:bodyPr/>
          <a:lstStyle/>
          <a:p>
            <a:endParaRPr lang="x-none"/>
          </a:p>
        </p:txBody>
      </p:sp>
      <p:pic>
        <p:nvPicPr>
          <p:cNvPr id="4" name="Рисунок 3">
            <a:extLst>
              <a:ext uri="{FF2B5EF4-FFF2-40B4-BE49-F238E27FC236}">
                <a16:creationId xmlns="" xmlns:a16="http://schemas.microsoft.com/office/drawing/2014/main" id="{1CF44CBC-A725-9D2E-D04F-553D202F0809}"/>
              </a:ext>
            </a:extLst>
          </p:cNvPr>
          <p:cNvPicPr>
            <a:picLocks noChangeAspect="1"/>
          </p:cNvPicPr>
          <p:nvPr/>
        </p:nvPicPr>
        <p:blipFill>
          <a:blip r:embed="rId2"/>
          <a:stretch>
            <a:fillRect/>
          </a:stretch>
        </p:blipFill>
        <p:spPr>
          <a:xfrm>
            <a:off x="-337457" y="-73855"/>
            <a:ext cx="10134600" cy="5296486"/>
          </a:xfrm>
          <a:prstGeom prst="rect">
            <a:avLst/>
          </a:prstGeom>
        </p:spPr>
      </p:pic>
      <p:sp>
        <p:nvSpPr>
          <p:cNvPr id="5" name="TextBox 4">
            <a:extLst>
              <a:ext uri="{FF2B5EF4-FFF2-40B4-BE49-F238E27FC236}">
                <a16:creationId xmlns="" xmlns:a16="http://schemas.microsoft.com/office/drawing/2014/main" id="{0958D70A-7B9A-C931-2FAA-E6439B3CE342}"/>
              </a:ext>
            </a:extLst>
          </p:cNvPr>
          <p:cNvSpPr txBox="1"/>
          <p:nvPr/>
        </p:nvSpPr>
        <p:spPr>
          <a:xfrm flipH="1">
            <a:off x="1706168" y="676604"/>
            <a:ext cx="6047349" cy="346249"/>
          </a:xfrm>
          <a:prstGeom prst="rect">
            <a:avLst/>
          </a:prstGeom>
          <a:noFill/>
        </p:spPr>
        <p:txBody>
          <a:bodyPr wrap="square" lIns="68580" tIns="34290" rIns="68580" bIns="34290" rtlCol="0">
            <a:spAutoFit/>
          </a:bodyPr>
          <a:lstStyle/>
          <a:p>
            <a:r>
              <a:rPr lang="kk-KZ" sz="1800" b="1" dirty="0">
                <a:solidFill>
                  <a:srgbClr val="FF0000"/>
                </a:solidFill>
                <a:latin typeface="Times New Roman" panose="02020603050405020304" pitchFamily="18" charset="0"/>
                <a:cs typeface="Times New Roman" panose="02020603050405020304" pitchFamily="18" charset="0"/>
              </a:rPr>
              <a:t>«Біз оқыдық, сенде оқы» кітап оқуға шақыру челленджі</a:t>
            </a:r>
            <a:endParaRPr lang="x-none" sz="1800" b="1" dirty="0">
              <a:solidFill>
                <a:srgbClr val="FF0000"/>
              </a:solidFill>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 xmlns:a16="http://schemas.microsoft.com/office/drawing/2014/main" id="{103E9A05-1C35-4620-3CE7-C4ADFBD7CEB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40"/>
          <a:stretch/>
        </p:blipFill>
        <p:spPr>
          <a:xfrm>
            <a:off x="819443" y="1180597"/>
            <a:ext cx="1498423" cy="16960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a:extLst>
              <a:ext uri="{FF2B5EF4-FFF2-40B4-BE49-F238E27FC236}">
                <a16:creationId xmlns="" xmlns:a16="http://schemas.microsoft.com/office/drawing/2014/main" id="{D8B4D5F3-0A23-DD51-F7FC-AB6A3EA40DE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122517" y="2804733"/>
            <a:ext cx="1828800" cy="1430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a:extLst>
              <a:ext uri="{FF2B5EF4-FFF2-40B4-BE49-F238E27FC236}">
                <a16:creationId xmlns="" xmlns:a16="http://schemas.microsoft.com/office/drawing/2014/main" id="{DC3D1558-66FA-27C2-6AA4-F29F6E95131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855541" y="1224739"/>
            <a:ext cx="1819455" cy="16960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Рисунок 9">
            <a:extLst>
              <a:ext uri="{FF2B5EF4-FFF2-40B4-BE49-F238E27FC236}">
                <a16:creationId xmlns="" xmlns:a16="http://schemas.microsoft.com/office/drawing/2014/main" id="{BF07BC15-01DD-9D5E-C594-AE679E281F1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73773" y="1311696"/>
            <a:ext cx="1527180" cy="16827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Рисунок 10">
            <a:extLst>
              <a:ext uri="{FF2B5EF4-FFF2-40B4-BE49-F238E27FC236}">
                <a16:creationId xmlns="" xmlns:a16="http://schemas.microsoft.com/office/drawing/2014/main" id="{2ED0DA06-94A1-0CE6-886B-9883B27D957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50094" y="2920770"/>
            <a:ext cx="1757925" cy="1314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05842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4D45EE1-350C-D8F0-D323-9B43027B1BE7}"/>
              </a:ext>
            </a:extLst>
          </p:cNvPr>
          <p:cNvSpPr>
            <a:spLocks noGrp="1"/>
          </p:cNvSpPr>
          <p:nvPr>
            <p:ph type="title"/>
          </p:nvPr>
        </p:nvSpPr>
        <p:spPr/>
        <p:txBody>
          <a:bodyPr/>
          <a:lstStyle/>
          <a:p>
            <a:endParaRPr lang="x-none"/>
          </a:p>
        </p:txBody>
      </p:sp>
      <p:sp>
        <p:nvSpPr>
          <p:cNvPr id="3" name="Объект 2">
            <a:extLst>
              <a:ext uri="{FF2B5EF4-FFF2-40B4-BE49-F238E27FC236}">
                <a16:creationId xmlns="" xmlns:a16="http://schemas.microsoft.com/office/drawing/2014/main" id="{B7666C9D-7CF1-9ACB-D75C-A17101D732F4}"/>
              </a:ext>
            </a:extLst>
          </p:cNvPr>
          <p:cNvSpPr>
            <a:spLocks noGrp="1"/>
          </p:cNvSpPr>
          <p:nvPr>
            <p:ph idx="1"/>
          </p:nvPr>
        </p:nvSpPr>
        <p:spPr/>
        <p:txBody>
          <a:bodyPr/>
          <a:lstStyle/>
          <a:p>
            <a:endParaRPr lang="x-none"/>
          </a:p>
        </p:txBody>
      </p:sp>
      <p:pic>
        <p:nvPicPr>
          <p:cNvPr id="4" name="Рисунок 3">
            <a:extLst>
              <a:ext uri="{FF2B5EF4-FFF2-40B4-BE49-F238E27FC236}">
                <a16:creationId xmlns="" xmlns:a16="http://schemas.microsoft.com/office/drawing/2014/main" id="{1125AFE1-992C-D790-5245-E2C16E884C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6378" y="-97972"/>
            <a:ext cx="9784895" cy="5241472"/>
          </a:xfrm>
          <a:prstGeom prst="rect">
            <a:avLst/>
          </a:prstGeom>
        </p:spPr>
      </p:pic>
      <p:sp>
        <p:nvSpPr>
          <p:cNvPr id="6" name="TextBox 5">
            <a:extLst>
              <a:ext uri="{FF2B5EF4-FFF2-40B4-BE49-F238E27FC236}">
                <a16:creationId xmlns="" xmlns:a16="http://schemas.microsoft.com/office/drawing/2014/main" id="{2C31F1DE-211E-6729-FF2C-71197EAC3CC2}"/>
              </a:ext>
            </a:extLst>
          </p:cNvPr>
          <p:cNvSpPr txBox="1"/>
          <p:nvPr/>
        </p:nvSpPr>
        <p:spPr>
          <a:xfrm>
            <a:off x="2198914" y="536090"/>
            <a:ext cx="4746172" cy="346249"/>
          </a:xfrm>
          <a:prstGeom prst="rect">
            <a:avLst/>
          </a:prstGeom>
          <a:noFill/>
        </p:spPr>
        <p:txBody>
          <a:bodyPr wrap="square" lIns="68580" tIns="34290" rIns="68580" bIns="34290" rtlCol="0">
            <a:spAutoFit/>
          </a:bodyPr>
          <a:lstStyle/>
          <a:p>
            <a:pPr algn="ctr"/>
            <a:r>
              <a:rPr lang="kk-KZ" sz="1800" b="1" dirty="0">
                <a:solidFill>
                  <a:srgbClr val="FF0000"/>
                </a:solidFill>
                <a:latin typeface="Times New Roman" panose="02020603050405020304" pitchFamily="18" charset="0"/>
                <a:cs typeface="Times New Roman" panose="02020603050405020304" pitchFamily="18" charset="0"/>
              </a:rPr>
              <a:t>Театр үйірмелері жұмысын ұйымдастыру </a:t>
            </a:r>
            <a:endParaRPr lang="x-none" sz="1800" b="1" dirty="0">
              <a:solidFill>
                <a:srgbClr val="FF0000"/>
              </a:solidFill>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 xmlns:a16="http://schemas.microsoft.com/office/drawing/2014/main" id="{86ED5949-AA64-5762-8E23-625C7D62E1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5145" y="1369219"/>
            <a:ext cx="1731422" cy="21553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a:extLst>
              <a:ext uri="{FF2B5EF4-FFF2-40B4-BE49-F238E27FC236}">
                <a16:creationId xmlns="" xmlns:a16="http://schemas.microsoft.com/office/drawing/2014/main" id="{57E1AD32-01B7-1A20-9EF4-1ABEE31A251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99318" y="2611550"/>
            <a:ext cx="2698147" cy="15177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Рисунок 8">
            <a:extLst>
              <a:ext uri="{FF2B5EF4-FFF2-40B4-BE49-F238E27FC236}">
                <a16:creationId xmlns="" xmlns:a16="http://schemas.microsoft.com/office/drawing/2014/main" id="{0329503D-9FFA-D6CA-EB73-79D8BD8DA87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830500" y="1192699"/>
            <a:ext cx="1910818" cy="16311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a:extLst>
              <a:ext uri="{FF2B5EF4-FFF2-40B4-BE49-F238E27FC236}">
                <a16:creationId xmlns="" xmlns:a16="http://schemas.microsoft.com/office/drawing/2014/main" id="{9A17BC23-86A5-0C6C-313A-3E8E32BB84ED}"/>
              </a:ext>
            </a:extLst>
          </p:cNvPr>
          <p:cNvSpPr txBox="1"/>
          <p:nvPr/>
        </p:nvSpPr>
        <p:spPr>
          <a:xfrm>
            <a:off x="2837268" y="1014242"/>
            <a:ext cx="2698147" cy="1577355"/>
          </a:xfrm>
          <a:prstGeom prst="rect">
            <a:avLst/>
          </a:prstGeom>
          <a:noFill/>
        </p:spPr>
        <p:txBody>
          <a:bodyPr wrap="square" lIns="68580" tIns="34290" rIns="68580" bIns="34290">
            <a:spAutoFit/>
          </a:bodyPr>
          <a:lstStyle/>
          <a:p>
            <a:pPr algn="just" fontAlgn="base">
              <a:spcBef>
                <a:spcPct val="0"/>
              </a:spcBef>
              <a:spcAft>
                <a:spcPct val="0"/>
              </a:spcAft>
            </a:pPr>
            <a:endParaRPr lang="kk-KZ" dirty="0">
              <a:latin typeface="Times New Roman" pitchFamily="18" charset="0"/>
              <a:ea typeface="Calibri" pitchFamily="34" charset="0"/>
              <a:cs typeface="Times New Roman" pitchFamily="18" charset="0"/>
            </a:endParaRPr>
          </a:p>
          <a:p>
            <a:pPr algn="just" fontAlgn="base">
              <a:spcBef>
                <a:spcPct val="0"/>
              </a:spcBef>
              <a:spcAft>
                <a:spcPct val="0"/>
              </a:spcAft>
            </a:pPr>
            <a:r>
              <a:rPr lang="en-US" dirty="0">
                <a:solidFill>
                  <a:srgbClr val="FF0000"/>
                </a:solidFill>
                <a:latin typeface="Times New Roman" pitchFamily="18" charset="0"/>
                <a:ea typeface="Calibri" pitchFamily="34" charset="0"/>
                <a:cs typeface="Times New Roman" pitchFamily="18" charset="0"/>
              </a:rPr>
              <a:t>“</a:t>
            </a:r>
            <a:r>
              <a:rPr lang="kk-KZ" dirty="0">
                <a:solidFill>
                  <a:srgbClr val="FF0000"/>
                </a:solidFill>
                <a:latin typeface="Times New Roman" pitchFamily="18" charset="0"/>
                <a:ea typeface="Calibri" pitchFamily="34" charset="0"/>
                <a:cs typeface="Times New Roman" pitchFamily="18" charset="0"/>
              </a:rPr>
              <a:t>Театрдың ғажайып әлемі</a:t>
            </a:r>
            <a:r>
              <a:rPr lang="en-US" dirty="0">
                <a:solidFill>
                  <a:srgbClr val="FF0000"/>
                </a:solidFill>
                <a:latin typeface="Times New Roman" pitchFamily="18" charset="0"/>
                <a:ea typeface="Calibri" pitchFamily="34" charset="0"/>
                <a:cs typeface="Times New Roman" pitchFamily="18" charset="0"/>
              </a:rPr>
              <a:t>”</a:t>
            </a:r>
            <a:r>
              <a:rPr lang="kk-KZ" dirty="0">
                <a:solidFill>
                  <a:srgbClr val="FF0000"/>
                </a:solidFill>
                <a:latin typeface="Times New Roman" pitchFamily="18" charset="0"/>
                <a:ea typeface="Calibri" pitchFamily="34" charset="0"/>
                <a:cs typeface="Times New Roman" pitchFamily="18" charset="0"/>
              </a:rPr>
              <a:t> театр өнерінің аудандық фестиваль</a:t>
            </a:r>
            <a:r>
              <a:rPr lang="en-US" dirty="0">
                <a:solidFill>
                  <a:srgbClr val="FF0000"/>
                </a:solidFill>
                <a:latin typeface="Times New Roman" pitchFamily="18" charset="0"/>
                <a:ea typeface="Calibri" pitchFamily="34" charset="0"/>
                <a:cs typeface="Times New Roman" pitchFamily="18" charset="0"/>
              </a:rPr>
              <a:t>-</a:t>
            </a:r>
            <a:r>
              <a:rPr lang="kk-KZ" dirty="0">
                <a:solidFill>
                  <a:srgbClr val="FF0000"/>
                </a:solidFill>
                <a:latin typeface="Times New Roman" pitchFamily="18" charset="0"/>
                <a:ea typeface="Calibri" pitchFamily="34" charset="0"/>
                <a:cs typeface="Times New Roman" pitchFamily="18" charset="0"/>
              </a:rPr>
              <a:t>байқауы.</a:t>
            </a:r>
            <a:r>
              <a:rPr lang="en-US" dirty="0">
                <a:solidFill>
                  <a:srgbClr val="FF0000"/>
                </a:solidFill>
                <a:latin typeface="Times New Roman" pitchFamily="18" charset="0"/>
                <a:ea typeface="Calibri" pitchFamily="34" charset="0"/>
                <a:cs typeface="Times New Roman" pitchFamily="18" charset="0"/>
              </a:rPr>
              <a:t>  </a:t>
            </a:r>
            <a:r>
              <a:rPr lang="ru-RU" dirty="0">
                <a:solidFill>
                  <a:srgbClr val="FF0000"/>
                </a:solidFill>
                <a:latin typeface="Times New Roman" pitchFamily="18" charset="0"/>
                <a:ea typeface="Calibri" pitchFamily="34" charset="0"/>
                <a:cs typeface="Times New Roman" pitchFamily="18" charset="0"/>
              </a:rPr>
              <a:t>«</a:t>
            </a:r>
            <a:r>
              <a:rPr lang="ru-RU" dirty="0" err="1">
                <a:solidFill>
                  <a:srgbClr val="FF0000"/>
                </a:solidFill>
                <a:latin typeface="Times New Roman" pitchFamily="18" charset="0"/>
                <a:ea typeface="Calibri" pitchFamily="34" charset="0"/>
                <a:cs typeface="Times New Roman" pitchFamily="18" charset="0"/>
              </a:rPr>
              <a:t>Аққулар</a:t>
            </a:r>
            <a:r>
              <a:rPr lang="ru-RU" dirty="0">
                <a:solidFill>
                  <a:srgbClr val="FF0000"/>
                </a:solidFill>
                <a:latin typeface="Times New Roman" pitchFamily="18" charset="0"/>
                <a:ea typeface="Calibri" pitchFamily="34" charset="0"/>
                <a:cs typeface="Times New Roman" pitchFamily="18" charset="0"/>
              </a:rPr>
              <a:t> </a:t>
            </a:r>
            <a:r>
              <a:rPr lang="ru-RU" dirty="0" err="1">
                <a:solidFill>
                  <a:srgbClr val="FF0000"/>
                </a:solidFill>
                <a:latin typeface="Times New Roman" pitchFamily="18" charset="0"/>
                <a:ea typeface="Calibri" pitchFamily="34" charset="0"/>
                <a:cs typeface="Times New Roman" pitchFamily="18" charset="0"/>
              </a:rPr>
              <a:t>ұйықтағанда</a:t>
            </a:r>
            <a:r>
              <a:rPr lang="ru-RU" dirty="0">
                <a:solidFill>
                  <a:srgbClr val="FF0000"/>
                </a:solidFill>
                <a:latin typeface="Times New Roman" pitchFamily="18" charset="0"/>
                <a:ea typeface="Calibri" pitchFamily="34" charset="0"/>
                <a:cs typeface="Times New Roman" pitchFamily="18" charset="0"/>
              </a:rPr>
              <a:t>» </a:t>
            </a:r>
            <a:r>
              <a:rPr lang="ru-RU" dirty="0" err="1">
                <a:solidFill>
                  <a:srgbClr val="FF0000"/>
                </a:solidFill>
                <a:latin typeface="Times New Roman" pitchFamily="18" charset="0"/>
                <a:ea typeface="Calibri" pitchFamily="34" charset="0"/>
                <a:cs typeface="Times New Roman" pitchFamily="18" charset="0"/>
              </a:rPr>
              <a:t>драммалық</a:t>
            </a:r>
            <a:r>
              <a:rPr lang="ru-RU" dirty="0">
                <a:solidFill>
                  <a:srgbClr val="FF0000"/>
                </a:solidFill>
                <a:latin typeface="Times New Roman" pitchFamily="18" charset="0"/>
                <a:ea typeface="Calibri" pitchFamily="34" charset="0"/>
                <a:cs typeface="Times New Roman" pitchFamily="18" charset="0"/>
              </a:rPr>
              <a:t> </a:t>
            </a:r>
            <a:r>
              <a:rPr lang="ru-RU" dirty="0" err="1">
                <a:solidFill>
                  <a:srgbClr val="FF0000"/>
                </a:solidFill>
                <a:latin typeface="Times New Roman" pitchFamily="18" charset="0"/>
                <a:ea typeface="Calibri" pitchFamily="34" charset="0"/>
                <a:cs typeface="Times New Roman" pitchFamily="18" charset="0"/>
              </a:rPr>
              <a:t>спектакльі</a:t>
            </a:r>
            <a:endParaRPr lang="ru-RU" dirty="0">
              <a:solidFill>
                <a:srgbClr val="FF0000"/>
              </a:solidFill>
              <a:latin typeface="Times New Roman" pitchFamily="18" charset="0"/>
              <a:ea typeface="Calibri" pitchFamily="34" charset="0"/>
              <a:cs typeface="Times New Roman" pitchFamily="18" charset="0"/>
            </a:endParaRPr>
          </a:p>
          <a:p>
            <a:pPr algn="ctr" fontAlgn="base">
              <a:spcBef>
                <a:spcPct val="0"/>
              </a:spcBef>
              <a:spcAft>
                <a:spcPct val="0"/>
              </a:spcAft>
            </a:pPr>
            <a:r>
              <a:rPr lang="ru-RU" dirty="0">
                <a:solidFill>
                  <a:srgbClr val="FF0000"/>
                </a:solidFill>
                <a:latin typeface="Times New Roman" pitchFamily="18" charset="0"/>
                <a:ea typeface="Calibri" pitchFamily="34" charset="0"/>
                <a:cs typeface="Times New Roman" pitchFamily="18" charset="0"/>
              </a:rPr>
              <a:t>ІІ </a:t>
            </a:r>
            <a:r>
              <a:rPr lang="ru-RU" dirty="0" err="1">
                <a:solidFill>
                  <a:srgbClr val="FF0000"/>
                </a:solidFill>
                <a:latin typeface="Times New Roman" pitchFamily="18" charset="0"/>
                <a:ea typeface="Calibri" pitchFamily="34" charset="0"/>
                <a:cs typeface="Times New Roman" pitchFamily="18" charset="0"/>
              </a:rPr>
              <a:t>орын</a:t>
            </a:r>
            <a:endParaRPr lang="ru-RU" dirty="0">
              <a:solidFill>
                <a:srgbClr val="FF0000"/>
              </a:solidFill>
              <a:latin typeface="Times New Roman" pitchFamily="18" charset="0"/>
              <a:ea typeface="Calibri" pitchFamily="34" charset="0"/>
              <a:cs typeface="Times New Roman" pitchFamily="18" charset="0"/>
            </a:endParaRPr>
          </a:p>
        </p:txBody>
      </p:sp>
    </p:spTree>
    <p:extLst>
      <p:ext uri="{BB962C8B-B14F-4D97-AF65-F5344CB8AC3E}">
        <p14:creationId xmlns:p14="http://schemas.microsoft.com/office/powerpoint/2010/main" val="3725073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69EAFCD-DB11-EA35-A36B-1513458D301A}"/>
              </a:ext>
            </a:extLst>
          </p:cNvPr>
          <p:cNvSpPr>
            <a:spLocks noGrp="1"/>
          </p:cNvSpPr>
          <p:nvPr>
            <p:ph type="title"/>
          </p:nvPr>
        </p:nvSpPr>
        <p:spPr/>
        <p:txBody>
          <a:bodyPr/>
          <a:lstStyle/>
          <a:p>
            <a:endParaRPr lang="x-none"/>
          </a:p>
        </p:txBody>
      </p:sp>
      <p:sp>
        <p:nvSpPr>
          <p:cNvPr id="3" name="Объект 2">
            <a:extLst>
              <a:ext uri="{FF2B5EF4-FFF2-40B4-BE49-F238E27FC236}">
                <a16:creationId xmlns="" xmlns:a16="http://schemas.microsoft.com/office/drawing/2014/main" id="{ABEFF069-C5A0-9958-C54A-BC43EC160E73}"/>
              </a:ext>
            </a:extLst>
          </p:cNvPr>
          <p:cNvSpPr>
            <a:spLocks noGrp="1"/>
          </p:cNvSpPr>
          <p:nvPr>
            <p:ph idx="1"/>
          </p:nvPr>
        </p:nvSpPr>
        <p:spPr/>
        <p:txBody>
          <a:bodyPr/>
          <a:lstStyle/>
          <a:p>
            <a:endParaRPr lang="x-none"/>
          </a:p>
        </p:txBody>
      </p:sp>
      <p:pic>
        <p:nvPicPr>
          <p:cNvPr id="4" name="Рисунок 3">
            <a:extLst>
              <a:ext uri="{FF2B5EF4-FFF2-40B4-BE49-F238E27FC236}">
                <a16:creationId xmlns="" xmlns:a16="http://schemas.microsoft.com/office/drawing/2014/main" id="{D760CDE2-56DF-27AC-B4C7-A106B1676A0A}"/>
              </a:ext>
            </a:extLst>
          </p:cNvPr>
          <p:cNvPicPr>
            <a:picLocks noChangeAspect="1"/>
          </p:cNvPicPr>
          <p:nvPr/>
        </p:nvPicPr>
        <p:blipFill>
          <a:blip r:embed="rId2"/>
          <a:stretch>
            <a:fillRect/>
          </a:stretch>
        </p:blipFill>
        <p:spPr>
          <a:xfrm>
            <a:off x="1" y="-110783"/>
            <a:ext cx="9221372" cy="5254283"/>
          </a:xfrm>
          <a:prstGeom prst="rect">
            <a:avLst/>
          </a:prstGeom>
        </p:spPr>
      </p:pic>
      <p:sp>
        <p:nvSpPr>
          <p:cNvPr id="5" name="TextBox 4">
            <a:extLst>
              <a:ext uri="{FF2B5EF4-FFF2-40B4-BE49-F238E27FC236}">
                <a16:creationId xmlns="" xmlns:a16="http://schemas.microsoft.com/office/drawing/2014/main" id="{92594498-0E39-EA17-E58E-7047E376E4C3}"/>
              </a:ext>
            </a:extLst>
          </p:cNvPr>
          <p:cNvSpPr txBox="1"/>
          <p:nvPr/>
        </p:nvSpPr>
        <p:spPr>
          <a:xfrm>
            <a:off x="1654019" y="729996"/>
            <a:ext cx="6563550" cy="900247"/>
          </a:xfrm>
          <a:prstGeom prst="rect">
            <a:avLst/>
          </a:prstGeom>
          <a:noFill/>
        </p:spPr>
        <p:txBody>
          <a:bodyPr wrap="square" lIns="68580" tIns="34290" rIns="68580" bIns="34290">
            <a:spAutoFit/>
          </a:bodyPr>
          <a:lstStyle/>
          <a:p>
            <a:pPr algn="just"/>
            <a:r>
              <a:rPr lang="ru-RU" sz="1800" dirty="0">
                <a:solidFill>
                  <a:srgbClr val="FF0000"/>
                </a:solidFill>
                <a:latin typeface="Times New Roman" panose="02020603050405020304" pitchFamily="18" charset="0"/>
                <a:cs typeface="Times New Roman" panose="02020603050405020304" pitchFamily="18" charset="0"/>
              </a:rPr>
              <a:t>«Интернет </a:t>
            </a:r>
            <a:r>
              <a:rPr lang="ru-RU" sz="1800" dirty="0" err="1">
                <a:solidFill>
                  <a:srgbClr val="FF0000"/>
                </a:solidFill>
                <a:latin typeface="Times New Roman" panose="02020603050405020304" pitchFamily="18" charset="0"/>
                <a:cs typeface="Times New Roman" panose="02020603050405020304" pitchFamily="18" charset="0"/>
              </a:rPr>
              <a:t>кітапты</a:t>
            </a:r>
            <a:r>
              <a:rPr lang="ru-RU" sz="1800" dirty="0">
                <a:solidFill>
                  <a:srgbClr val="FF0000"/>
                </a:solidFill>
                <a:latin typeface="Times New Roman" panose="02020603050405020304" pitchFamily="18" charset="0"/>
                <a:cs typeface="Times New Roman" panose="02020603050405020304" pitchFamily="18" charset="0"/>
              </a:rPr>
              <a:t> </a:t>
            </a:r>
            <a:r>
              <a:rPr lang="ru-RU" sz="1800" dirty="0" err="1">
                <a:solidFill>
                  <a:srgbClr val="FF0000"/>
                </a:solidFill>
                <a:latin typeface="Times New Roman" panose="02020603050405020304" pitchFamily="18" charset="0"/>
                <a:cs typeface="Times New Roman" panose="02020603050405020304" pitchFamily="18" charset="0"/>
              </a:rPr>
              <a:t>алмастыра</a:t>
            </a:r>
            <a:r>
              <a:rPr lang="ru-RU" sz="1800" dirty="0">
                <a:solidFill>
                  <a:srgbClr val="FF0000"/>
                </a:solidFill>
                <a:latin typeface="Times New Roman" panose="02020603050405020304" pitchFamily="18" charset="0"/>
                <a:cs typeface="Times New Roman" panose="02020603050405020304" pitchFamily="18" charset="0"/>
              </a:rPr>
              <a:t> </a:t>
            </a:r>
            <a:r>
              <a:rPr lang="ru-RU" sz="1800" dirty="0" err="1">
                <a:solidFill>
                  <a:srgbClr val="FF0000"/>
                </a:solidFill>
                <a:latin typeface="Times New Roman" panose="02020603050405020304" pitchFamily="18" charset="0"/>
                <a:cs typeface="Times New Roman" panose="02020603050405020304" pitchFamily="18" charset="0"/>
              </a:rPr>
              <a:t>алады</a:t>
            </a:r>
            <a:r>
              <a:rPr lang="ru-RU" sz="1800" dirty="0">
                <a:solidFill>
                  <a:srgbClr val="FF0000"/>
                </a:solidFill>
                <a:latin typeface="Times New Roman" panose="02020603050405020304" pitchFamily="18" charset="0"/>
                <a:cs typeface="Times New Roman" panose="02020603050405020304" pitchFamily="18" charset="0"/>
              </a:rPr>
              <a:t> </a:t>
            </a:r>
            <a:r>
              <a:rPr lang="ru-RU" sz="1800" dirty="0" err="1">
                <a:solidFill>
                  <a:srgbClr val="FF0000"/>
                </a:solidFill>
                <a:latin typeface="Times New Roman" panose="02020603050405020304" pitchFamily="18" charset="0"/>
                <a:cs typeface="Times New Roman" panose="02020603050405020304" pitchFamily="18" charset="0"/>
              </a:rPr>
              <a:t>ма</a:t>
            </a:r>
            <a:r>
              <a:rPr lang="ru-RU" sz="1800" dirty="0">
                <a:solidFill>
                  <a:srgbClr val="FF0000"/>
                </a:solidFill>
                <a:latin typeface="Times New Roman" panose="02020603050405020304" pitchFamily="18" charset="0"/>
                <a:cs typeface="Times New Roman" panose="02020603050405020304" pitchFamily="18" charset="0"/>
              </a:rPr>
              <a:t>?» </a:t>
            </a:r>
            <a:r>
              <a:rPr lang="ru-RU" sz="1800" dirty="0" err="1">
                <a:solidFill>
                  <a:srgbClr val="FF0000"/>
                </a:solidFill>
                <a:latin typeface="Times New Roman" panose="02020603050405020304" pitchFamily="18" charset="0"/>
                <a:cs typeface="Times New Roman" panose="02020603050405020304" pitchFamily="18" charset="0"/>
              </a:rPr>
              <a:t>тақырыбында</a:t>
            </a:r>
            <a:r>
              <a:rPr lang="ru-RU" sz="1800" dirty="0">
                <a:solidFill>
                  <a:srgbClr val="FF0000"/>
                </a:solidFill>
                <a:latin typeface="Times New Roman" panose="02020603050405020304" pitchFamily="18" charset="0"/>
                <a:cs typeface="Times New Roman" panose="02020603050405020304" pitchFamily="18" charset="0"/>
              </a:rPr>
              <a:t> </a:t>
            </a:r>
            <a:r>
              <a:rPr lang="ru-RU" sz="1800" dirty="0" err="1">
                <a:solidFill>
                  <a:srgbClr val="FF0000"/>
                </a:solidFill>
                <a:latin typeface="Times New Roman" panose="02020603050405020304" pitchFamily="18" charset="0"/>
                <a:cs typeface="Times New Roman" panose="02020603050405020304" pitchFamily="18" charset="0"/>
              </a:rPr>
              <a:t>дебат</a:t>
            </a:r>
            <a:r>
              <a:rPr lang="ru-RU" sz="1800" dirty="0">
                <a:solidFill>
                  <a:srgbClr val="FF0000"/>
                </a:solidFill>
                <a:latin typeface="Times New Roman" panose="02020603050405020304" pitchFamily="18" charset="0"/>
                <a:cs typeface="Times New Roman" panose="02020603050405020304" pitchFamily="18" charset="0"/>
              </a:rPr>
              <a:t> </a:t>
            </a:r>
            <a:r>
              <a:rPr lang="ru-RU" sz="1800" dirty="0" err="1">
                <a:solidFill>
                  <a:srgbClr val="FF0000"/>
                </a:solidFill>
                <a:latin typeface="Times New Roman" panose="02020603050405020304" pitchFamily="18" charset="0"/>
                <a:cs typeface="Times New Roman" panose="02020603050405020304" pitchFamily="18" charset="0"/>
              </a:rPr>
              <a:t>клубыны</a:t>
            </a:r>
            <a:r>
              <a:rPr lang="kk-KZ" sz="1800" dirty="0">
                <a:solidFill>
                  <a:srgbClr val="FF0000"/>
                </a:solidFill>
                <a:latin typeface="Times New Roman" panose="02020603050405020304" pitchFamily="18" charset="0"/>
                <a:cs typeface="Times New Roman" panose="02020603050405020304" pitchFamily="18" charset="0"/>
              </a:rPr>
              <a:t>ң мүшелері арасында </a:t>
            </a:r>
            <a:r>
              <a:rPr lang="ru-RU" sz="1800" dirty="0" err="1">
                <a:solidFill>
                  <a:srgbClr val="FF0000"/>
                </a:solidFill>
                <a:latin typeface="Times New Roman" panose="02020603050405020304" pitchFamily="18" charset="0"/>
                <a:cs typeface="Times New Roman" panose="02020603050405020304" pitchFamily="18" charset="0"/>
              </a:rPr>
              <a:t>пікірталас</a:t>
            </a:r>
            <a:r>
              <a:rPr lang="ru-RU" sz="1800" dirty="0">
                <a:solidFill>
                  <a:srgbClr val="FF0000"/>
                </a:solidFill>
                <a:latin typeface="Times New Roman" panose="02020603050405020304" pitchFamily="18" charset="0"/>
                <a:cs typeface="Times New Roman" panose="02020603050405020304" pitchFamily="18" charset="0"/>
              </a:rPr>
              <a:t> </a:t>
            </a:r>
            <a:r>
              <a:rPr lang="ru-RU" sz="1800" dirty="0" err="1">
                <a:solidFill>
                  <a:srgbClr val="FF0000"/>
                </a:solidFill>
                <a:latin typeface="Times New Roman" panose="02020603050405020304" pitchFamily="18" charset="0"/>
                <a:cs typeface="Times New Roman" panose="02020603050405020304" pitchFamily="18" charset="0"/>
              </a:rPr>
              <a:t>сайысы</a:t>
            </a:r>
            <a:r>
              <a:rPr lang="ru-RU" sz="1800" dirty="0">
                <a:solidFill>
                  <a:srgbClr val="FF0000"/>
                </a:solidFill>
                <a:latin typeface="Times New Roman" panose="02020603050405020304" pitchFamily="18" charset="0"/>
                <a:cs typeface="Times New Roman" panose="02020603050405020304" pitchFamily="18" charset="0"/>
              </a:rPr>
              <a:t>. </a:t>
            </a:r>
          </a:p>
          <a:p>
            <a:pPr algn="just"/>
            <a:r>
              <a:rPr lang="ru-RU" sz="1800" dirty="0">
                <a:solidFill>
                  <a:srgbClr val="FF0000"/>
                </a:solidFill>
                <a:latin typeface="Times New Roman" panose="02020603050405020304" pitchFamily="18" charset="0"/>
                <a:cs typeface="Times New Roman" panose="02020603050405020304" pitchFamily="18" charset="0"/>
              </a:rPr>
              <a:t>                                                                    </a:t>
            </a:r>
            <a:r>
              <a:rPr lang="ru-RU" sz="1800" dirty="0" err="1">
                <a:solidFill>
                  <a:srgbClr val="FF0000"/>
                </a:solidFill>
                <a:latin typeface="Times New Roman" panose="02020603050405020304" pitchFamily="18" charset="0"/>
                <a:cs typeface="Times New Roman" panose="02020603050405020304" pitchFamily="18" charset="0"/>
              </a:rPr>
              <a:t>Жетекшісі</a:t>
            </a:r>
            <a:r>
              <a:rPr lang="ru-RU" sz="1800" dirty="0">
                <a:solidFill>
                  <a:srgbClr val="FF0000"/>
                </a:solidFill>
                <a:latin typeface="Times New Roman" panose="02020603050405020304" pitchFamily="18" charset="0"/>
                <a:cs typeface="Times New Roman" panose="02020603050405020304" pitchFamily="18" charset="0"/>
              </a:rPr>
              <a:t>: Искакова Б.О. </a:t>
            </a:r>
            <a:endParaRPr lang="x-none" sz="1800" dirty="0">
              <a:solidFill>
                <a:srgbClr val="FF0000"/>
              </a:solidFill>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 xmlns:a16="http://schemas.microsoft.com/office/drawing/2014/main" id="{AFAC9301-8A15-B632-4AF9-89F15B8706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43789" y="2146747"/>
            <a:ext cx="2129590" cy="15971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a:extLst>
              <a:ext uri="{FF2B5EF4-FFF2-40B4-BE49-F238E27FC236}">
                <a16:creationId xmlns="" xmlns:a16="http://schemas.microsoft.com/office/drawing/2014/main" id="{CC5817D0-8D3E-5C0F-3D56-B3FE927705F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21029" y="2146747"/>
            <a:ext cx="2776286" cy="15971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50265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4FC42499-EF80-7DE1-5692-CFC80C6CB2F3}"/>
              </a:ext>
            </a:extLst>
          </p:cNvPr>
          <p:cNvSpPr>
            <a:spLocks noGrp="1"/>
          </p:cNvSpPr>
          <p:nvPr>
            <p:ph type="title"/>
          </p:nvPr>
        </p:nvSpPr>
        <p:spPr/>
        <p:txBody>
          <a:bodyPr/>
          <a:lstStyle/>
          <a:p>
            <a:endParaRPr lang="x-none"/>
          </a:p>
        </p:txBody>
      </p:sp>
      <p:sp>
        <p:nvSpPr>
          <p:cNvPr id="3" name="Объект 2">
            <a:extLst>
              <a:ext uri="{FF2B5EF4-FFF2-40B4-BE49-F238E27FC236}">
                <a16:creationId xmlns="" xmlns:a16="http://schemas.microsoft.com/office/drawing/2014/main" id="{761EDD7C-C0D4-B3B6-5C80-9BE4A9F0FBCC}"/>
              </a:ext>
            </a:extLst>
          </p:cNvPr>
          <p:cNvSpPr>
            <a:spLocks noGrp="1"/>
          </p:cNvSpPr>
          <p:nvPr>
            <p:ph idx="1"/>
          </p:nvPr>
        </p:nvSpPr>
        <p:spPr/>
        <p:txBody>
          <a:bodyPr/>
          <a:lstStyle/>
          <a:p>
            <a:endParaRPr lang="x-none"/>
          </a:p>
        </p:txBody>
      </p:sp>
      <p:pic>
        <p:nvPicPr>
          <p:cNvPr id="4" name="Рисунок 3">
            <a:extLst>
              <a:ext uri="{FF2B5EF4-FFF2-40B4-BE49-F238E27FC236}">
                <a16:creationId xmlns="" xmlns:a16="http://schemas.microsoft.com/office/drawing/2014/main" id="{DE394498-8351-C3F9-F5BA-ADA9EF5B5F0D}"/>
              </a:ext>
            </a:extLst>
          </p:cNvPr>
          <p:cNvPicPr>
            <a:picLocks noChangeAspect="1"/>
          </p:cNvPicPr>
          <p:nvPr/>
        </p:nvPicPr>
        <p:blipFill>
          <a:blip r:embed="rId2"/>
          <a:stretch>
            <a:fillRect/>
          </a:stretch>
        </p:blipFill>
        <p:spPr>
          <a:xfrm>
            <a:off x="-404447" y="-97594"/>
            <a:ext cx="9548447" cy="5338688"/>
          </a:xfrm>
          <a:prstGeom prst="rect">
            <a:avLst/>
          </a:prstGeom>
        </p:spPr>
      </p:pic>
      <p:sp>
        <p:nvSpPr>
          <p:cNvPr id="5" name="TextBox 4">
            <a:extLst>
              <a:ext uri="{FF2B5EF4-FFF2-40B4-BE49-F238E27FC236}">
                <a16:creationId xmlns="" xmlns:a16="http://schemas.microsoft.com/office/drawing/2014/main" id="{ED1022C1-A777-495C-B081-FAE9CC06BFF7}"/>
              </a:ext>
            </a:extLst>
          </p:cNvPr>
          <p:cNvSpPr txBox="1"/>
          <p:nvPr/>
        </p:nvSpPr>
        <p:spPr>
          <a:xfrm flipH="1">
            <a:off x="4340349" y="980712"/>
            <a:ext cx="3146012" cy="931024"/>
          </a:xfrm>
          <a:prstGeom prst="rect">
            <a:avLst/>
          </a:prstGeom>
          <a:noFill/>
        </p:spPr>
        <p:txBody>
          <a:bodyPr wrap="square" lIns="68580" tIns="34290" rIns="68580" bIns="34290" rtlCol="0">
            <a:spAutoFit/>
          </a:bodyPr>
          <a:lstStyle/>
          <a:p>
            <a:r>
              <a:rPr lang="kk-KZ" dirty="0">
                <a:solidFill>
                  <a:srgbClr val="FF0000"/>
                </a:solidFill>
                <a:latin typeface="Times New Roman" panose="02020603050405020304" pitchFamily="18" charset="0"/>
                <a:cs typeface="Times New Roman" panose="02020603050405020304" pitchFamily="18" charset="0"/>
              </a:rPr>
              <a:t>«Оқитын мектеп</a:t>
            </a:r>
            <a:r>
              <a:rPr lang="en-US" dirty="0">
                <a:solidFill>
                  <a:srgbClr val="FF0000"/>
                </a:solidFill>
                <a:latin typeface="Times New Roman" panose="02020603050405020304" pitchFamily="18" charset="0"/>
                <a:cs typeface="Times New Roman" panose="02020603050405020304" pitchFamily="18" charset="0"/>
              </a:rPr>
              <a:t> – </a:t>
            </a:r>
            <a:r>
              <a:rPr lang="kk-KZ" dirty="0">
                <a:solidFill>
                  <a:srgbClr val="FF0000"/>
                </a:solidFill>
                <a:latin typeface="Times New Roman" panose="02020603050405020304" pitchFamily="18" charset="0"/>
                <a:cs typeface="Times New Roman" panose="02020603050405020304" pitchFamily="18" charset="0"/>
              </a:rPr>
              <a:t>білімді ел » атты республикалық ғылыми жұмыстар байқауы</a:t>
            </a:r>
          </a:p>
          <a:p>
            <a:r>
              <a:rPr lang="kk-KZ" dirty="0">
                <a:solidFill>
                  <a:srgbClr val="FF0000"/>
                </a:solidFill>
                <a:latin typeface="Times New Roman" panose="02020603050405020304" pitchFamily="18" charset="0"/>
                <a:cs typeface="Times New Roman" panose="02020603050405020304" pitchFamily="18" charset="0"/>
              </a:rPr>
              <a:t>І дәрежелі диплом</a:t>
            </a:r>
          </a:p>
        </p:txBody>
      </p:sp>
      <p:pic>
        <p:nvPicPr>
          <p:cNvPr id="8" name="Рисунок 7">
            <a:extLst>
              <a:ext uri="{FF2B5EF4-FFF2-40B4-BE49-F238E27FC236}">
                <a16:creationId xmlns="" xmlns:a16="http://schemas.microsoft.com/office/drawing/2014/main" id="{E73B5113-84CC-3A1B-73EB-5B14D1F45C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0297" y="2722160"/>
            <a:ext cx="2531360" cy="19105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a:extLst>
              <a:ext uri="{FF2B5EF4-FFF2-40B4-BE49-F238E27FC236}">
                <a16:creationId xmlns="" xmlns:a16="http://schemas.microsoft.com/office/drawing/2014/main" id="{636DF05B-09EB-357B-92E1-6834EE062CE0}"/>
              </a:ext>
            </a:extLst>
          </p:cNvPr>
          <p:cNvSpPr txBox="1"/>
          <p:nvPr/>
        </p:nvSpPr>
        <p:spPr>
          <a:xfrm>
            <a:off x="3763303" y="3428034"/>
            <a:ext cx="2682526" cy="931024"/>
          </a:xfrm>
          <a:prstGeom prst="rect">
            <a:avLst/>
          </a:prstGeom>
          <a:noFill/>
        </p:spPr>
        <p:txBody>
          <a:bodyPr wrap="square" lIns="68580" tIns="34290" rIns="68580" bIns="34290">
            <a:spAutoFit/>
          </a:bodyPr>
          <a:lstStyle/>
          <a:p>
            <a:pPr algn="just" fontAlgn="base">
              <a:spcBef>
                <a:spcPct val="0"/>
              </a:spcBef>
              <a:spcAft>
                <a:spcPct val="0"/>
              </a:spcAft>
              <a:defRPr/>
            </a:pPr>
            <a:r>
              <a:rPr lang="kk-KZ" dirty="0">
                <a:solidFill>
                  <a:srgbClr val="FF0000"/>
                </a:solidFill>
                <a:latin typeface="Times New Roman" panose="02020603050405020304" pitchFamily="18" charset="0"/>
                <a:cs typeface="Times New Roman" panose="02020603050405020304" pitchFamily="18" charset="0"/>
              </a:rPr>
              <a:t>«Бұқар жырау жаршысы» газеті, «Мақсат</a:t>
            </a:r>
            <a:r>
              <a:rPr lang="en-US" dirty="0">
                <a:solidFill>
                  <a:srgbClr val="FF0000"/>
                </a:solidFill>
                <a:latin typeface="Times New Roman" panose="02020603050405020304" pitchFamily="18" charset="0"/>
                <a:cs typeface="Times New Roman" panose="02020603050405020304" pitchFamily="18" charset="0"/>
              </a:rPr>
              <a:t>-</a:t>
            </a:r>
            <a:r>
              <a:rPr lang="kk-KZ" dirty="0">
                <a:solidFill>
                  <a:srgbClr val="FF0000"/>
                </a:solidFill>
                <a:latin typeface="Times New Roman" panose="02020603050405020304" pitchFamily="18" charset="0"/>
                <a:cs typeface="Times New Roman" panose="02020603050405020304" pitchFamily="18" charset="0"/>
              </a:rPr>
              <a:t>айқын,жол</a:t>
            </a:r>
            <a:r>
              <a:rPr lang="en-US" dirty="0">
                <a:solidFill>
                  <a:srgbClr val="FF0000"/>
                </a:solidFill>
                <a:latin typeface="Times New Roman" panose="02020603050405020304" pitchFamily="18" charset="0"/>
                <a:cs typeface="Times New Roman" panose="02020603050405020304" pitchFamily="18" charset="0"/>
              </a:rPr>
              <a:t> </a:t>
            </a:r>
            <a:r>
              <a:rPr lang="kk-KZ" dirty="0">
                <a:solidFill>
                  <a:srgbClr val="FF0000"/>
                </a:solidFill>
                <a:latin typeface="Times New Roman" panose="02020603050405020304" pitchFamily="18" charset="0"/>
                <a:cs typeface="Times New Roman" panose="02020603050405020304" pitchFamily="18" charset="0"/>
              </a:rPr>
              <a:t>жарқын» мақаласы. №</a:t>
            </a:r>
            <a:r>
              <a:rPr lang="en-US" dirty="0">
                <a:solidFill>
                  <a:srgbClr val="FF0000"/>
                </a:solidFill>
                <a:latin typeface="Times New Roman" panose="02020603050405020304" pitchFamily="18" charset="0"/>
                <a:cs typeface="Times New Roman" panose="02020603050405020304" pitchFamily="18" charset="0"/>
              </a:rPr>
              <a:t>47</a:t>
            </a:r>
            <a:r>
              <a:rPr lang="kk-KZ" dirty="0">
                <a:solidFill>
                  <a:srgbClr val="FF0000"/>
                </a:solidFill>
                <a:latin typeface="Times New Roman" panose="02020603050405020304" pitchFamily="18" charset="0"/>
                <a:cs typeface="Times New Roman" panose="02020603050405020304" pitchFamily="18" charset="0"/>
              </a:rPr>
              <a:t> қараша , </a:t>
            </a:r>
            <a:r>
              <a:rPr lang="en-US" dirty="0">
                <a:solidFill>
                  <a:srgbClr val="FF0000"/>
                </a:solidFill>
                <a:latin typeface="Times New Roman" panose="02020603050405020304" pitchFamily="18" charset="0"/>
                <a:cs typeface="Times New Roman" panose="02020603050405020304" pitchFamily="18" charset="0"/>
              </a:rPr>
              <a:t>7 </a:t>
            </a:r>
            <a:r>
              <a:rPr lang="kk-KZ" dirty="0">
                <a:solidFill>
                  <a:srgbClr val="FF0000"/>
                </a:solidFill>
                <a:latin typeface="Times New Roman" panose="02020603050405020304" pitchFamily="18" charset="0"/>
                <a:cs typeface="Times New Roman" panose="02020603050405020304" pitchFamily="18" charset="0"/>
              </a:rPr>
              <a:t>бет, 2021 жыл</a:t>
            </a:r>
            <a:endParaRPr lang="ru-RU" dirty="0">
              <a:solidFill>
                <a:srgbClr val="FF0000"/>
              </a:solidFill>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 xmlns:a16="http://schemas.microsoft.com/office/drawing/2014/main" id="{853D1C63-D1AF-8C5F-A650-3F56E3D8A36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277"/>
          <a:stretch/>
        </p:blipFill>
        <p:spPr>
          <a:xfrm>
            <a:off x="1425988" y="510778"/>
            <a:ext cx="2377402" cy="20975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85129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8776477A-05F5-541F-EAF7-1F93D22A78AB}"/>
              </a:ext>
            </a:extLst>
          </p:cNvPr>
          <p:cNvSpPr>
            <a:spLocks noGrp="1"/>
          </p:cNvSpPr>
          <p:nvPr>
            <p:ph type="title"/>
          </p:nvPr>
        </p:nvSpPr>
        <p:spPr/>
        <p:txBody>
          <a:bodyPr/>
          <a:lstStyle/>
          <a:p>
            <a:endParaRPr lang="x-none"/>
          </a:p>
        </p:txBody>
      </p:sp>
      <p:sp>
        <p:nvSpPr>
          <p:cNvPr id="3" name="Объект 2">
            <a:extLst>
              <a:ext uri="{FF2B5EF4-FFF2-40B4-BE49-F238E27FC236}">
                <a16:creationId xmlns="" xmlns:a16="http://schemas.microsoft.com/office/drawing/2014/main" id="{98C2B426-2415-EB2A-0686-F200E37D6F52}"/>
              </a:ext>
            </a:extLst>
          </p:cNvPr>
          <p:cNvSpPr>
            <a:spLocks noGrp="1"/>
          </p:cNvSpPr>
          <p:nvPr>
            <p:ph idx="1"/>
          </p:nvPr>
        </p:nvSpPr>
        <p:spPr/>
        <p:txBody>
          <a:bodyPr/>
          <a:lstStyle/>
          <a:p>
            <a:endParaRPr lang="x-none"/>
          </a:p>
        </p:txBody>
      </p:sp>
      <p:pic>
        <p:nvPicPr>
          <p:cNvPr id="4" name="Рисунок 3">
            <a:extLst>
              <a:ext uri="{FF2B5EF4-FFF2-40B4-BE49-F238E27FC236}">
                <a16:creationId xmlns="" xmlns:a16="http://schemas.microsoft.com/office/drawing/2014/main" id="{CBB8C04E-4229-D944-2CA6-2C34082408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8047" y="-85725"/>
            <a:ext cx="10225768" cy="5510893"/>
          </a:xfrm>
          <a:prstGeom prst="rect">
            <a:avLst/>
          </a:prstGeom>
        </p:spPr>
      </p:pic>
      <p:pic>
        <p:nvPicPr>
          <p:cNvPr id="5" name="Рисунок 4">
            <a:extLst>
              <a:ext uri="{FF2B5EF4-FFF2-40B4-BE49-F238E27FC236}">
                <a16:creationId xmlns="" xmlns:a16="http://schemas.microsoft.com/office/drawing/2014/main" id="{D51672D8-9499-A4BD-C592-B1CCDECA0E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650" y="1268016"/>
            <a:ext cx="876490" cy="1303734"/>
          </a:xfrm>
          <a:prstGeom prst="rect">
            <a:avLst/>
          </a:prstGeom>
        </p:spPr>
      </p:pic>
      <p:pic>
        <p:nvPicPr>
          <p:cNvPr id="6" name="Рисунок 5">
            <a:extLst>
              <a:ext uri="{FF2B5EF4-FFF2-40B4-BE49-F238E27FC236}">
                <a16:creationId xmlns="" xmlns:a16="http://schemas.microsoft.com/office/drawing/2014/main" id="{D1B75B3E-C879-7574-B7D5-63953038BE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68490" y="1718582"/>
            <a:ext cx="1185416" cy="1450970"/>
          </a:xfrm>
          <a:prstGeom prst="rect">
            <a:avLst/>
          </a:prstGeom>
        </p:spPr>
      </p:pic>
      <p:pic>
        <p:nvPicPr>
          <p:cNvPr id="7" name="Рисунок 6">
            <a:extLst>
              <a:ext uri="{FF2B5EF4-FFF2-40B4-BE49-F238E27FC236}">
                <a16:creationId xmlns="" xmlns:a16="http://schemas.microsoft.com/office/drawing/2014/main" id="{718AD247-7844-6CB6-9A5E-E9F7A8556BE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78389" y="2060974"/>
            <a:ext cx="1185416" cy="2571749"/>
          </a:xfrm>
          <a:prstGeom prst="rect">
            <a:avLst/>
          </a:prstGeom>
        </p:spPr>
      </p:pic>
      <p:pic>
        <p:nvPicPr>
          <p:cNvPr id="8" name="Рисунок 7">
            <a:extLst>
              <a:ext uri="{FF2B5EF4-FFF2-40B4-BE49-F238E27FC236}">
                <a16:creationId xmlns="" xmlns:a16="http://schemas.microsoft.com/office/drawing/2014/main" id="{F5D96157-A974-6F1B-C761-6E645492550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24095" y="1718582"/>
            <a:ext cx="1185416" cy="1450970"/>
          </a:xfrm>
          <a:prstGeom prst="rect">
            <a:avLst/>
          </a:prstGeom>
        </p:spPr>
      </p:pic>
      <p:pic>
        <p:nvPicPr>
          <p:cNvPr id="9" name="Рисунок 8">
            <a:extLst>
              <a:ext uri="{FF2B5EF4-FFF2-40B4-BE49-F238E27FC236}">
                <a16:creationId xmlns="" xmlns:a16="http://schemas.microsoft.com/office/drawing/2014/main" id="{F4D4DC49-E516-1B49-9912-4648B690BCE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74390" y="1268017"/>
            <a:ext cx="843431" cy="1901537"/>
          </a:xfrm>
          <a:prstGeom prst="rect">
            <a:avLst/>
          </a:prstGeom>
        </p:spPr>
      </p:pic>
      <p:sp>
        <p:nvSpPr>
          <p:cNvPr id="10" name="TextBox 9">
            <a:extLst>
              <a:ext uri="{FF2B5EF4-FFF2-40B4-BE49-F238E27FC236}">
                <a16:creationId xmlns="" xmlns:a16="http://schemas.microsoft.com/office/drawing/2014/main" id="{CC4F6963-6F4C-6E62-83E0-49A1E99B433A}"/>
              </a:ext>
            </a:extLst>
          </p:cNvPr>
          <p:cNvSpPr txBox="1"/>
          <p:nvPr/>
        </p:nvSpPr>
        <p:spPr>
          <a:xfrm>
            <a:off x="67747" y="622359"/>
            <a:ext cx="5260317" cy="500137"/>
          </a:xfrm>
          <a:prstGeom prst="rect">
            <a:avLst/>
          </a:prstGeom>
          <a:noFill/>
        </p:spPr>
        <p:txBody>
          <a:bodyPr wrap="square" lIns="68580" tIns="34290" rIns="68580" bIns="34290" rtlCol="0">
            <a:spAutoFit/>
          </a:bodyPr>
          <a:lstStyle/>
          <a:p>
            <a:pPr algn="ctr"/>
            <a:r>
              <a:rPr lang="kk-KZ" b="1" dirty="0">
                <a:solidFill>
                  <a:srgbClr val="FF0000"/>
                </a:solidFill>
                <a:latin typeface="Times New Roman" panose="02020603050405020304" pitchFamily="18" charset="0"/>
                <a:cs typeface="Times New Roman" panose="02020603050405020304" pitchFamily="18" charset="0"/>
              </a:rPr>
              <a:t>        Атқарылған іс</a:t>
            </a:r>
            <a:r>
              <a:rPr lang="en-US" b="1" dirty="0">
                <a:solidFill>
                  <a:srgbClr val="FF0000"/>
                </a:solidFill>
                <a:latin typeface="Times New Roman" panose="02020603050405020304" pitchFamily="18" charset="0"/>
                <a:cs typeface="Times New Roman" panose="02020603050405020304" pitchFamily="18" charset="0"/>
              </a:rPr>
              <a:t> - </a:t>
            </a:r>
            <a:r>
              <a:rPr lang="kk-KZ" b="1" dirty="0">
                <a:solidFill>
                  <a:srgbClr val="FF0000"/>
                </a:solidFill>
                <a:latin typeface="Times New Roman" panose="02020603050405020304" pitchFamily="18" charset="0"/>
                <a:cs typeface="Times New Roman" panose="02020603050405020304" pitchFamily="18" charset="0"/>
              </a:rPr>
              <a:t> шаралардың барлығы әлеуметтік </a:t>
            </a:r>
          </a:p>
          <a:p>
            <a:pPr algn="ctr"/>
            <a:r>
              <a:rPr lang="kk-KZ" b="1" dirty="0">
                <a:solidFill>
                  <a:srgbClr val="FF0000"/>
                </a:solidFill>
                <a:latin typeface="Times New Roman" panose="02020603050405020304" pitchFamily="18" charset="0"/>
                <a:cs typeface="Times New Roman" panose="02020603050405020304" pitchFamily="18" charset="0"/>
              </a:rPr>
              <a:t>желілерге жариялануы</a:t>
            </a:r>
            <a:endParaRPr lang="x-none" b="1" dirty="0">
              <a:solidFill>
                <a:srgbClr val="FF0000"/>
              </a:solidFill>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 xmlns:a16="http://schemas.microsoft.com/office/drawing/2014/main" id="{1C4EB247-5AE4-0ECF-20F6-D22D417C762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45358" y="3525043"/>
            <a:ext cx="1470789" cy="1124400"/>
          </a:xfrm>
          <a:prstGeom prst="rect">
            <a:avLst/>
          </a:prstGeom>
        </p:spPr>
      </p:pic>
      <p:pic>
        <p:nvPicPr>
          <p:cNvPr id="12" name="Рисунок 11">
            <a:extLst>
              <a:ext uri="{FF2B5EF4-FFF2-40B4-BE49-F238E27FC236}">
                <a16:creationId xmlns="" xmlns:a16="http://schemas.microsoft.com/office/drawing/2014/main" id="{E72B18CD-F17E-763E-048A-653D720262C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038722" y="3474881"/>
            <a:ext cx="1470789" cy="1191282"/>
          </a:xfrm>
          <a:prstGeom prst="rect">
            <a:avLst/>
          </a:prstGeom>
        </p:spPr>
      </p:pic>
      <p:pic>
        <p:nvPicPr>
          <p:cNvPr id="15" name="Рисунок 14">
            <a:extLst>
              <a:ext uri="{FF2B5EF4-FFF2-40B4-BE49-F238E27FC236}">
                <a16:creationId xmlns="" xmlns:a16="http://schemas.microsoft.com/office/drawing/2014/main" id="{A3CCF0BF-3E33-38C6-0163-FECD7B3F8E8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81308" y="657973"/>
            <a:ext cx="1870991" cy="898268"/>
          </a:xfrm>
          <a:prstGeom prst="rect">
            <a:avLst/>
          </a:prstGeom>
        </p:spPr>
      </p:pic>
      <p:pic>
        <p:nvPicPr>
          <p:cNvPr id="16" name="Рисунок 15">
            <a:extLst>
              <a:ext uri="{FF2B5EF4-FFF2-40B4-BE49-F238E27FC236}">
                <a16:creationId xmlns="" xmlns:a16="http://schemas.microsoft.com/office/drawing/2014/main" id="{AA9D0C44-129F-7491-40B6-86F03BC15E0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686685" y="3270756"/>
            <a:ext cx="1828664" cy="13954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Рисунок 16">
            <a:extLst>
              <a:ext uri="{FF2B5EF4-FFF2-40B4-BE49-F238E27FC236}">
                <a16:creationId xmlns="" xmlns:a16="http://schemas.microsoft.com/office/drawing/2014/main" id="{36BC5BD6-4A79-F1EF-5037-24B8E5E3480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20104" y="3091422"/>
            <a:ext cx="893581" cy="1303734"/>
          </a:xfrm>
          <a:prstGeom prst="rect">
            <a:avLst/>
          </a:prstGeom>
        </p:spPr>
      </p:pic>
    </p:spTree>
    <p:extLst>
      <p:ext uri="{BB962C8B-B14F-4D97-AF65-F5344CB8AC3E}">
        <p14:creationId xmlns:p14="http://schemas.microsoft.com/office/powerpoint/2010/main" val="1199016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2A37B3F0-2AFB-C4C0-FFAC-CBAF799753A1}"/>
              </a:ext>
            </a:extLst>
          </p:cNvPr>
          <p:cNvSpPr>
            <a:spLocks noGrp="1"/>
          </p:cNvSpPr>
          <p:nvPr>
            <p:ph type="title"/>
          </p:nvPr>
        </p:nvSpPr>
        <p:spPr/>
        <p:txBody>
          <a:bodyPr/>
          <a:lstStyle/>
          <a:p>
            <a:endParaRPr lang="x-none"/>
          </a:p>
        </p:txBody>
      </p:sp>
      <p:sp>
        <p:nvSpPr>
          <p:cNvPr id="3" name="Объект 2">
            <a:extLst>
              <a:ext uri="{FF2B5EF4-FFF2-40B4-BE49-F238E27FC236}">
                <a16:creationId xmlns="" xmlns:a16="http://schemas.microsoft.com/office/drawing/2014/main" id="{3CFE9B9F-5C65-5ED3-044C-C25093366765}"/>
              </a:ext>
            </a:extLst>
          </p:cNvPr>
          <p:cNvSpPr>
            <a:spLocks noGrp="1"/>
          </p:cNvSpPr>
          <p:nvPr>
            <p:ph idx="1"/>
          </p:nvPr>
        </p:nvSpPr>
        <p:spPr/>
        <p:txBody>
          <a:bodyPr/>
          <a:lstStyle/>
          <a:p>
            <a:endParaRPr lang="x-none"/>
          </a:p>
        </p:txBody>
      </p:sp>
      <p:pic>
        <p:nvPicPr>
          <p:cNvPr id="4" name="Рисунок 3">
            <a:extLst>
              <a:ext uri="{FF2B5EF4-FFF2-40B4-BE49-F238E27FC236}">
                <a16:creationId xmlns="" xmlns:a16="http://schemas.microsoft.com/office/drawing/2014/main" id="{AC23A66D-AA1B-A460-F900-F14C58AEDA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8840795" cy="5143500"/>
          </a:xfrm>
          <a:prstGeom prst="rect">
            <a:avLst/>
          </a:prstGeom>
        </p:spPr>
      </p:pic>
      <p:sp>
        <p:nvSpPr>
          <p:cNvPr id="7" name="TextBox 6">
            <a:extLst>
              <a:ext uri="{FF2B5EF4-FFF2-40B4-BE49-F238E27FC236}">
                <a16:creationId xmlns="" xmlns:a16="http://schemas.microsoft.com/office/drawing/2014/main" id="{67339EE5-AD6C-CF78-E1D7-AEEBFACE1206}"/>
              </a:ext>
            </a:extLst>
          </p:cNvPr>
          <p:cNvSpPr txBox="1"/>
          <p:nvPr/>
        </p:nvSpPr>
        <p:spPr>
          <a:xfrm>
            <a:off x="1609674" y="990788"/>
            <a:ext cx="5924652" cy="3373359"/>
          </a:xfrm>
          <a:prstGeom prst="rect">
            <a:avLst/>
          </a:prstGeom>
          <a:noFill/>
        </p:spPr>
        <p:txBody>
          <a:bodyPr wrap="square" lIns="68580" tIns="34290" rIns="68580" bIns="34290">
            <a:spAutoFit/>
          </a:bodyPr>
          <a:lstStyle/>
          <a:p>
            <a:pPr indent="337185" algn="just">
              <a:lnSpc>
                <a:spcPct val="107000"/>
              </a:lnSpc>
              <a:spcAft>
                <a:spcPts val="600"/>
              </a:spcAft>
            </a:pPr>
            <a:r>
              <a:rPr lang="kk-KZ" b="1"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Жобаның мақсаты</a:t>
            </a:r>
            <a:r>
              <a:rPr lang="kk-KZ"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Оқу мәртебесін, оқу сауаттылығын және оқу сапасын арттыру, сондай-ақ жас ұрпақ бойында жоғары азаматық және рухани-адамгершілік құндылықтарды қалыптастыру, мәдени және оқу құзыреттілігін дамыту, отбасылық кітап оқу дәстүрін арттыру.</a:t>
            </a:r>
            <a:endParaRPr lang="x-none"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p>
            <a:pPr indent="337185" algn="just">
              <a:lnSpc>
                <a:spcPct val="107000"/>
              </a:lnSpc>
              <a:spcAft>
                <a:spcPts val="600"/>
              </a:spcAft>
            </a:pPr>
            <a:r>
              <a:rPr lang="kk-KZ"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kk-KZ" b="1"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Жобаның міндеттері</a:t>
            </a:r>
            <a:r>
              <a:rPr lang="kk-KZ"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 Мектеп оқушыларының кітап оқу белсенділігін дамыту; Мектеп оқушыларының оқырман белсенділігі және оқырман біліктілігін дамытуға бағытталған өзара байланысты жоба жүйесін қалыптастыру; Жас ұрпақтың өскелең талабын қанағаттандыруда, рухани байлығын, жалпы ой-өрісін дамытуда, жоғары эстетикалық талап –талғамын қалыптастыруда ең үлкен де ұлы тәрбие құралы – кітап екенін түсіндіру; Оқушылардың оқырмандық мәдени тәрбиесін, көркем әдебиетке, кітапқа деген қызығушылығын дамыту; Интерактивті әдістемелерді қолдану: Электронды кітаптарды оқуға баулу; Аудиокітаптардың тізімін беру, қолдана білу; BookCrossing кітап алмасу қозғалысын дамыту.</a:t>
            </a:r>
            <a:endParaRPr lang="x-none"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86313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AEC8449F-62DB-2309-10F2-CE2EE5F19931}"/>
              </a:ext>
            </a:extLst>
          </p:cNvPr>
          <p:cNvSpPr>
            <a:spLocks noGrp="1"/>
          </p:cNvSpPr>
          <p:nvPr>
            <p:ph type="title"/>
          </p:nvPr>
        </p:nvSpPr>
        <p:spPr/>
        <p:txBody>
          <a:bodyPr/>
          <a:lstStyle/>
          <a:p>
            <a:endParaRPr lang="x-none"/>
          </a:p>
        </p:txBody>
      </p:sp>
      <p:sp>
        <p:nvSpPr>
          <p:cNvPr id="3" name="Объект 2">
            <a:extLst>
              <a:ext uri="{FF2B5EF4-FFF2-40B4-BE49-F238E27FC236}">
                <a16:creationId xmlns="" xmlns:a16="http://schemas.microsoft.com/office/drawing/2014/main" id="{FA9137AF-2FB1-DDC6-8105-BBD732229ACB}"/>
              </a:ext>
            </a:extLst>
          </p:cNvPr>
          <p:cNvSpPr>
            <a:spLocks noGrp="1"/>
          </p:cNvSpPr>
          <p:nvPr>
            <p:ph idx="1"/>
          </p:nvPr>
        </p:nvSpPr>
        <p:spPr/>
        <p:txBody>
          <a:bodyPr/>
          <a:lstStyle/>
          <a:p>
            <a:endParaRPr lang="x-none"/>
          </a:p>
        </p:txBody>
      </p:sp>
      <p:pic>
        <p:nvPicPr>
          <p:cNvPr id="4" name="Рисунок 3">
            <a:extLst>
              <a:ext uri="{FF2B5EF4-FFF2-40B4-BE49-F238E27FC236}">
                <a16:creationId xmlns="" xmlns:a16="http://schemas.microsoft.com/office/drawing/2014/main" id="{275F2D8C-8BF3-8EEF-1D81-ED520578EFD9}"/>
              </a:ext>
            </a:extLst>
          </p:cNvPr>
          <p:cNvPicPr>
            <a:picLocks noChangeAspect="1"/>
          </p:cNvPicPr>
          <p:nvPr/>
        </p:nvPicPr>
        <p:blipFill>
          <a:blip r:embed="rId2"/>
          <a:stretch>
            <a:fillRect/>
          </a:stretch>
        </p:blipFill>
        <p:spPr>
          <a:xfrm>
            <a:off x="0" y="-105508"/>
            <a:ext cx="9253025" cy="5249008"/>
          </a:xfrm>
          <a:prstGeom prst="rect">
            <a:avLst/>
          </a:prstGeom>
        </p:spPr>
      </p:pic>
      <p:sp>
        <p:nvSpPr>
          <p:cNvPr id="6" name="TextBox 5">
            <a:extLst>
              <a:ext uri="{FF2B5EF4-FFF2-40B4-BE49-F238E27FC236}">
                <a16:creationId xmlns="" xmlns:a16="http://schemas.microsoft.com/office/drawing/2014/main" id="{5B85AEEB-A829-5D90-8B63-B3626C8FB88B}"/>
              </a:ext>
            </a:extLst>
          </p:cNvPr>
          <p:cNvSpPr txBox="1"/>
          <p:nvPr/>
        </p:nvSpPr>
        <p:spPr>
          <a:xfrm>
            <a:off x="1364080" y="720070"/>
            <a:ext cx="6415840" cy="3162404"/>
          </a:xfrm>
          <a:prstGeom prst="rect">
            <a:avLst/>
          </a:prstGeom>
          <a:noFill/>
        </p:spPr>
        <p:txBody>
          <a:bodyPr wrap="square" lIns="68580" tIns="34290" rIns="68580" bIns="34290">
            <a:spAutoFit/>
          </a:bodyPr>
          <a:lstStyle/>
          <a:p>
            <a:pPr algn="just" fontAlgn="base">
              <a:lnSpc>
                <a:spcPct val="150000"/>
              </a:lnSpc>
            </a:pPr>
            <a:endParaRPr lang="kk-KZ"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fontAlgn="base">
              <a:lnSpc>
                <a:spcPct val="150000"/>
              </a:lnSpc>
            </a:pPr>
            <a:r>
              <a:rPr lang="kk-KZ" sz="15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Қорытынды</a:t>
            </a:r>
          </a:p>
          <a:p>
            <a:pPr algn="just" fontAlgn="base">
              <a:lnSpc>
                <a:spcPct val="150000"/>
              </a:lnSpc>
            </a:pPr>
            <a:r>
              <a:rPr lang="kk-KZ" sz="15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Ұлы заңғар жазушымыз М.Әуезов «Әрбір адамның ең жақын досы кітап болуы тиіс» деп айтқандай,  «Оқуға құштар мектеп» жобасы сәтті жалғасын тапса, еліміздегі ақын-жазушылардың кітаптары көптеп басылып шығып, ел арасына кең тарайтын болады. Алдағы уақытта «Оқуға құштар мектеп» жобасы кітапқұмар ұлт деген мәртебелі атымызды қайтаруға септігін тигізетін игі бастама екеніне кәміл сенеміз!</a:t>
            </a:r>
            <a:endParaRPr lang="x-none" sz="15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pPr>
            <a:r>
              <a:rPr lang="kk-KZ" sz="1500" dirty="0">
                <a:solidFill>
                  <a:srgbClr val="FF0000"/>
                </a:solidFill>
                <a:latin typeface="Times New Roman" panose="02020603050405020304" pitchFamily="18" charset="0"/>
                <a:ea typeface="Calibri" panose="020F0502020204030204" pitchFamily="34" charset="0"/>
              </a:rPr>
              <a:t>.</a:t>
            </a:r>
            <a:endParaRPr lang="x-none" sz="1500" dirty="0">
              <a:solidFill>
                <a:srgbClr val="FF0000"/>
              </a:solidFill>
            </a:endParaRPr>
          </a:p>
        </p:txBody>
      </p:sp>
    </p:spTree>
    <p:extLst>
      <p:ext uri="{BB962C8B-B14F-4D97-AF65-F5344CB8AC3E}">
        <p14:creationId xmlns:p14="http://schemas.microsoft.com/office/powerpoint/2010/main" val="934918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917C850-510B-D682-50A5-002EE417F1C2}"/>
              </a:ext>
            </a:extLst>
          </p:cNvPr>
          <p:cNvSpPr>
            <a:spLocks noGrp="1"/>
          </p:cNvSpPr>
          <p:nvPr>
            <p:ph type="title"/>
          </p:nvPr>
        </p:nvSpPr>
        <p:spPr/>
        <p:txBody>
          <a:bodyPr/>
          <a:lstStyle/>
          <a:p>
            <a:endParaRPr lang="x-none"/>
          </a:p>
        </p:txBody>
      </p:sp>
      <p:pic>
        <p:nvPicPr>
          <p:cNvPr id="4" name="Рисунок 3">
            <a:extLst>
              <a:ext uri="{FF2B5EF4-FFF2-40B4-BE49-F238E27FC236}">
                <a16:creationId xmlns="" xmlns:a16="http://schemas.microsoft.com/office/drawing/2014/main" id="{5A0F0B2A-7ECE-416D-F075-6431326F7DBB}"/>
              </a:ext>
            </a:extLst>
          </p:cNvPr>
          <p:cNvPicPr>
            <a:picLocks noChangeAspect="1"/>
          </p:cNvPicPr>
          <p:nvPr/>
        </p:nvPicPr>
        <p:blipFill>
          <a:blip r:embed="rId2"/>
          <a:stretch>
            <a:fillRect/>
          </a:stretch>
        </p:blipFill>
        <p:spPr>
          <a:xfrm>
            <a:off x="-576943" y="-105508"/>
            <a:ext cx="10040983" cy="5465299"/>
          </a:xfrm>
          <a:prstGeom prst="rect">
            <a:avLst/>
          </a:prstGeom>
        </p:spPr>
      </p:pic>
      <p:sp>
        <p:nvSpPr>
          <p:cNvPr id="13" name="Rectangle 4">
            <a:extLst>
              <a:ext uri="{FF2B5EF4-FFF2-40B4-BE49-F238E27FC236}">
                <a16:creationId xmlns="" xmlns:a16="http://schemas.microsoft.com/office/drawing/2014/main" id="{50044323-F1E5-2FD5-F6A3-3DDF54DACA98}"/>
              </a:ext>
            </a:extLst>
          </p:cNvPr>
          <p:cNvSpPr>
            <a:spLocks noChangeArrowheads="1"/>
          </p:cNvSpPr>
          <p:nvPr/>
        </p:nvSpPr>
        <p:spPr bwMode="auto">
          <a:xfrm>
            <a:off x="0" y="-250068"/>
            <a:ext cx="138564" cy="50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eaLnBrk="0" fontAlgn="base" hangingPunct="0">
              <a:spcBef>
                <a:spcPct val="0"/>
              </a:spcBef>
              <a:spcAft>
                <a:spcPct val="0"/>
              </a:spcAft>
            </a:pPr>
            <a:r>
              <a:rPr lang="x-none" altLang="x-none">
                <a:latin typeface="Arial" panose="020B0604020202020204" pitchFamily="34" charset="0"/>
              </a:rPr>
              <a:t/>
            </a:r>
            <a:br>
              <a:rPr lang="x-none" altLang="x-none">
                <a:latin typeface="Arial" panose="020B0604020202020204" pitchFamily="34" charset="0"/>
              </a:rPr>
            </a:br>
            <a:endParaRPr lang="x-none" altLang="x-none">
              <a:latin typeface="Arial" panose="020B0604020202020204" pitchFamily="34" charset="0"/>
            </a:endParaRPr>
          </a:p>
        </p:txBody>
      </p:sp>
      <p:sp>
        <p:nvSpPr>
          <p:cNvPr id="3" name="TextBox 2">
            <a:extLst>
              <a:ext uri="{FF2B5EF4-FFF2-40B4-BE49-F238E27FC236}">
                <a16:creationId xmlns="" xmlns:a16="http://schemas.microsoft.com/office/drawing/2014/main" id="{32C9FF7D-674B-2D5B-A15A-58C653AA9FF1}"/>
              </a:ext>
            </a:extLst>
          </p:cNvPr>
          <p:cNvSpPr txBox="1"/>
          <p:nvPr/>
        </p:nvSpPr>
        <p:spPr>
          <a:xfrm flipH="1">
            <a:off x="762000" y="575050"/>
            <a:ext cx="7753350" cy="3993401"/>
          </a:xfrm>
          <a:prstGeom prst="rect">
            <a:avLst/>
          </a:prstGeom>
          <a:noFill/>
        </p:spPr>
        <p:txBody>
          <a:bodyPr wrap="square" lIns="68580" tIns="34290" rIns="68580" bIns="34290" rtlCol="0">
            <a:spAutoFit/>
          </a:bodyPr>
          <a:lstStyle/>
          <a:p>
            <a:endParaRPr lang="kk-KZ" sz="1500" b="1" dirty="0">
              <a:solidFill>
                <a:srgbClr val="FF0000"/>
              </a:solidFill>
              <a:latin typeface="Times New Roman" panose="02020603050405020304" pitchFamily="18" charset="0"/>
              <a:cs typeface="Times New Roman" panose="02020603050405020304" pitchFamily="18" charset="0"/>
            </a:endParaRPr>
          </a:p>
          <a:p>
            <a:r>
              <a:rPr lang="kk-KZ" sz="1500" b="1" dirty="0">
                <a:solidFill>
                  <a:srgbClr val="FF0000"/>
                </a:solidFill>
                <a:latin typeface="Times New Roman" panose="02020603050405020304" pitchFamily="18" charset="0"/>
                <a:cs typeface="Times New Roman" panose="02020603050405020304" pitchFamily="18" charset="0"/>
              </a:rPr>
              <a:t>Әлді жақтары:</a:t>
            </a:r>
            <a:r>
              <a:rPr lang="kk-KZ" sz="1500" dirty="0">
                <a:solidFill>
                  <a:srgbClr val="FF0000"/>
                </a:solidFill>
                <a:latin typeface="Times New Roman" panose="02020603050405020304" pitchFamily="18" charset="0"/>
                <a:cs typeface="Times New Roman" panose="02020603050405020304" pitchFamily="18" charset="0"/>
              </a:rPr>
              <a:t> </a:t>
            </a:r>
          </a:p>
          <a:p>
            <a:pPr marL="214313" indent="-214313">
              <a:buFont typeface="Arial" panose="020B0604020202020204" pitchFamily="34" charset="0"/>
              <a:buChar char="•"/>
            </a:pPr>
            <a:r>
              <a:rPr lang="kk-KZ" sz="1500" dirty="0">
                <a:latin typeface="Times New Roman" panose="02020603050405020304" pitchFamily="18" charset="0"/>
                <a:cs typeface="Times New Roman" panose="02020603050405020304" pitchFamily="18" charset="0"/>
              </a:rPr>
              <a:t>Оқушының сөздік қоры молаяды, сауаттылық деңгейі артады;</a:t>
            </a:r>
          </a:p>
          <a:p>
            <a:pPr marL="214313" indent="-214313">
              <a:buFont typeface="Arial" panose="020B0604020202020204" pitchFamily="34" charset="0"/>
              <a:buChar char="•"/>
            </a:pPr>
            <a:r>
              <a:rPr lang="kk-KZ" sz="1500" dirty="0">
                <a:latin typeface="Times New Roman" panose="02020603050405020304" pitchFamily="18" charset="0"/>
                <a:cs typeface="Times New Roman" panose="02020603050405020304" pitchFamily="18" charset="0"/>
              </a:rPr>
              <a:t>Тіл байлығы дамиды, ой</a:t>
            </a:r>
            <a:r>
              <a:rPr lang="en-US" sz="1500" dirty="0">
                <a:latin typeface="Times New Roman" panose="02020603050405020304" pitchFamily="18" charset="0"/>
                <a:cs typeface="Times New Roman" panose="02020603050405020304" pitchFamily="18" charset="0"/>
              </a:rPr>
              <a:t>-</a:t>
            </a:r>
            <a:r>
              <a:rPr lang="kk-KZ" sz="1500" dirty="0">
                <a:latin typeface="Times New Roman" panose="02020603050405020304" pitchFamily="18" charset="0"/>
                <a:cs typeface="Times New Roman" panose="02020603050405020304" pitchFamily="18" charset="0"/>
              </a:rPr>
              <a:t>өрісі кеңейеді;</a:t>
            </a:r>
          </a:p>
          <a:p>
            <a:pPr marL="214313" indent="-214313">
              <a:buFont typeface="Arial" panose="020B0604020202020204" pitchFamily="34" charset="0"/>
              <a:buChar char="•"/>
            </a:pPr>
            <a:r>
              <a:rPr lang="kk-KZ" sz="1500" dirty="0">
                <a:latin typeface="Times New Roman" panose="02020603050405020304" pitchFamily="18" charset="0"/>
                <a:cs typeface="Times New Roman" panose="02020603050405020304" pitchFamily="18" charset="0"/>
              </a:rPr>
              <a:t>Кітап оқу мәдениеті қалыптасады.</a:t>
            </a:r>
          </a:p>
          <a:p>
            <a:r>
              <a:rPr lang="kk-KZ" sz="1500" b="1" dirty="0">
                <a:solidFill>
                  <a:srgbClr val="FF0000"/>
                </a:solidFill>
                <a:latin typeface="Times New Roman" panose="02020603050405020304" pitchFamily="18" charset="0"/>
                <a:cs typeface="Times New Roman" panose="02020603050405020304" pitchFamily="18" charset="0"/>
              </a:rPr>
              <a:t>Әлсіз жақтары:</a:t>
            </a:r>
            <a:r>
              <a:rPr lang="kk-KZ" sz="1500" dirty="0">
                <a:latin typeface="Times New Roman" panose="02020603050405020304" pitchFamily="18" charset="0"/>
                <a:cs typeface="Times New Roman" panose="02020603050405020304" pitchFamily="18" charset="0"/>
              </a:rPr>
              <a:t> </a:t>
            </a:r>
          </a:p>
          <a:p>
            <a:pPr marL="214313" indent="-214313">
              <a:buFont typeface="Arial" panose="020B0604020202020204" pitchFamily="34" charset="0"/>
              <a:buChar char="•"/>
            </a:pPr>
            <a:r>
              <a:rPr lang="ru-RU" sz="1500" dirty="0" err="1">
                <a:solidFill>
                  <a:srgbClr val="000000"/>
                </a:solidFill>
                <a:latin typeface="Times New Roman" panose="02020603050405020304" pitchFamily="18" charset="0"/>
                <a:cs typeface="Times New Roman" panose="02020603050405020304" pitchFamily="18" charset="0"/>
              </a:rPr>
              <a:t>Оқушы</a:t>
            </a:r>
            <a:r>
              <a:rPr lang="ru-RU" sz="1500" dirty="0">
                <a:solidFill>
                  <a:srgbClr val="000000"/>
                </a:solidFill>
                <a:latin typeface="Times New Roman" panose="02020603050405020304" pitchFamily="18" charset="0"/>
                <a:cs typeface="Times New Roman" panose="02020603050405020304" pitchFamily="18" charset="0"/>
              </a:rPr>
              <a:t> </a:t>
            </a:r>
            <a:r>
              <a:rPr lang="ru-RU" sz="1500" dirty="0" err="1">
                <a:solidFill>
                  <a:srgbClr val="000000"/>
                </a:solidFill>
                <a:latin typeface="Times New Roman" panose="02020603050405020304" pitchFamily="18" charset="0"/>
                <a:cs typeface="Times New Roman" panose="02020603050405020304" pitchFamily="18" charset="0"/>
              </a:rPr>
              <a:t>ұғымында</a:t>
            </a:r>
            <a:r>
              <a:rPr lang="ru-RU" sz="1500" dirty="0">
                <a:solidFill>
                  <a:srgbClr val="000000"/>
                </a:solidFill>
                <a:latin typeface="Times New Roman" panose="02020603050405020304" pitchFamily="18" charset="0"/>
                <a:cs typeface="Times New Roman" panose="02020603050405020304" pitchFamily="18" charset="0"/>
              </a:rPr>
              <a:t> </a:t>
            </a:r>
            <a:r>
              <a:rPr lang="ru-RU" sz="1500" dirty="0" err="1">
                <a:solidFill>
                  <a:srgbClr val="000000"/>
                </a:solidFill>
                <a:latin typeface="Times New Roman" panose="02020603050405020304" pitchFamily="18" charset="0"/>
                <a:cs typeface="Times New Roman" panose="02020603050405020304" pitchFamily="18" charset="0"/>
              </a:rPr>
              <a:t>кітаптың</a:t>
            </a:r>
            <a:r>
              <a:rPr lang="ru-RU" sz="1500" dirty="0">
                <a:solidFill>
                  <a:srgbClr val="000000"/>
                </a:solidFill>
                <a:latin typeface="Times New Roman" panose="02020603050405020304" pitchFamily="18" charset="0"/>
                <a:cs typeface="Times New Roman" panose="02020603050405020304" pitchFamily="18" charset="0"/>
              </a:rPr>
              <a:t> </a:t>
            </a:r>
            <a:r>
              <a:rPr lang="ru-RU" sz="1500" dirty="0" err="1">
                <a:solidFill>
                  <a:srgbClr val="000000"/>
                </a:solidFill>
                <a:latin typeface="Times New Roman" panose="02020603050405020304" pitchFamily="18" charset="0"/>
                <a:cs typeface="Times New Roman" panose="02020603050405020304" pitchFamily="18" charset="0"/>
              </a:rPr>
              <a:t>адам</a:t>
            </a:r>
            <a:r>
              <a:rPr lang="ru-RU" sz="1500" dirty="0">
                <a:solidFill>
                  <a:srgbClr val="000000"/>
                </a:solidFill>
                <a:latin typeface="Times New Roman" panose="02020603050405020304" pitchFamily="18" charset="0"/>
                <a:cs typeface="Times New Roman" panose="02020603050405020304" pitchFamily="18" charset="0"/>
              </a:rPr>
              <a:t> </a:t>
            </a:r>
            <a:r>
              <a:rPr lang="ru-RU" sz="1500" dirty="0" err="1">
                <a:solidFill>
                  <a:srgbClr val="000000"/>
                </a:solidFill>
                <a:latin typeface="Times New Roman" panose="02020603050405020304" pitchFamily="18" charset="0"/>
                <a:cs typeface="Times New Roman" panose="02020603050405020304" pitchFamily="18" charset="0"/>
              </a:rPr>
              <a:t>өміріндегі</a:t>
            </a:r>
            <a:r>
              <a:rPr lang="ru-RU" sz="1500" dirty="0">
                <a:solidFill>
                  <a:srgbClr val="000000"/>
                </a:solidFill>
                <a:latin typeface="Times New Roman" panose="02020603050405020304" pitchFamily="18" charset="0"/>
                <a:cs typeface="Times New Roman" panose="02020603050405020304" pitchFamily="18" charset="0"/>
              </a:rPr>
              <a:t> </a:t>
            </a:r>
            <a:r>
              <a:rPr lang="ru-RU" sz="1500" dirty="0" err="1">
                <a:solidFill>
                  <a:srgbClr val="000000"/>
                </a:solidFill>
                <a:latin typeface="Times New Roman" panose="02020603050405020304" pitchFamily="18" charset="0"/>
                <a:cs typeface="Times New Roman" panose="02020603050405020304" pitchFamily="18" charset="0"/>
              </a:rPr>
              <a:t>алатын</a:t>
            </a:r>
            <a:r>
              <a:rPr lang="ru-RU" sz="1500" dirty="0">
                <a:solidFill>
                  <a:srgbClr val="000000"/>
                </a:solidFill>
                <a:latin typeface="Times New Roman" panose="02020603050405020304" pitchFamily="18" charset="0"/>
                <a:cs typeface="Times New Roman" panose="02020603050405020304" pitchFamily="18" charset="0"/>
              </a:rPr>
              <a:t> </a:t>
            </a:r>
            <a:r>
              <a:rPr lang="ru-RU" sz="1500" dirty="0" err="1">
                <a:solidFill>
                  <a:srgbClr val="000000"/>
                </a:solidFill>
                <a:latin typeface="Times New Roman" panose="02020603050405020304" pitchFamily="18" charset="0"/>
                <a:cs typeface="Times New Roman" panose="02020603050405020304" pitchFamily="18" charset="0"/>
              </a:rPr>
              <a:t>орны</a:t>
            </a:r>
            <a:r>
              <a:rPr lang="ru-RU" sz="1500" dirty="0">
                <a:solidFill>
                  <a:srgbClr val="000000"/>
                </a:solidFill>
                <a:latin typeface="Times New Roman" panose="02020603050405020304" pitchFamily="18" charset="0"/>
                <a:cs typeface="Times New Roman" panose="02020603050405020304" pitchFamily="18" charset="0"/>
              </a:rPr>
              <a:t> </a:t>
            </a:r>
            <a:r>
              <a:rPr lang="ru-RU" sz="1500" dirty="0" err="1">
                <a:solidFill>
                  <a:srgbClr val="000000"/>
                </a:solidFill>
                <a:latin typeface="Times New Roman" panose="02020603050405020304" pitchFamily="18" charset="0"/>
                <a:cs typeface="Times New Roman" panose="02020603050405020304" pitchFamily="18" charset="0"/>
              </a:rPr>
              <a:t>туралы</a:t>
            </a:r>
            <a:r>
              <a:rPr lang="ru-RU" sz="1500" dirty="0">
                <a:solidFill>
                  <a:srgbClr val="000000"/>
                </a:solidFill>
                <a:latin typeface="Times New Roman" panose="02020603050405020304" pitchFamily="18" charset="0"/>
                <a:cs typeface="Times New Roman" panose="02020603050405020304" pitchFamily="18" charset="0"/>
              </a:rPr>
              <a:t> </a:t>
            </a:r>
            <a:r>
              <a:rPr lang="ru-RU" sz="1500" dirty="0" err="1">
                <a:solidFill>
                  <a:srgbClr val="000000"/>
                </a:solidFill>
                <a:latin typeface="Times New Roman" panose="02020603050405020304" pitchFamily="18" charset="0"/>
                <a:cs typeface="Times New Roman" panose="02020603050405020304" pitchFamily="18" charset="0"/>
              </a:rPr>
              <a:t>түсінік</a:t>
            </a:r>
            <a:r>
              <a:rPr lang="ru-RU" sz="1500" dirty="0">
                <a:solidFill>
                  <a:srgbClr val="000000"/>
                </a:solidFill>
                <a:latin typeface="Times New Roman" panose="02020603050405020304" pitchFamily="18" charset="0"/>
                <a:cs typeface="Times New Roman" panose="02020603050405020304" pitchFamily="18" charset="0"/>
              </a:rPr>
              <a:t> </a:t>
            </a:r>
            <a:r>
              <a:rPr lang="ru-RU" sz="1500" dirty="0" err="1">
                <a:solidFill>
                  <a:srgbClr val="000000"/>
                </a:solidFill>
                <a:latin typeface="Times New Roman" panose="02020603050405020304" pitchFamily="18" charset="0"/>
                <a:cs typeface="Times New Roman" panose="02020603050405020304" pitchFamily="18" charset="0"/>
              </a:rPr>
              <a:t>қалыптастыру</a:t>
            </a:r>
            <a:r>
              <a:rPr lang="ru-RU" sz="1500" dirty="0">
                <a:solidFill>
                  <a:srgbClr val="000000"/>
                </a:solidFill>
                <a:latin typeface="Times New Roman" panose="02020603050405020304" pitchFamily="18" charset="0"/>
                <a:cs typeface="Times New Roman" panose="02020603050405020304" pitchFamily="18" charset="0"/>
              </a:rPr>
              <a:t>;</a:t>
            </a:r>
            <a:endParaRPr lang="kk-KZ" sz="1500" dirty="0">
              <a:latin typeface="Times New Roman" panose="02020603050405020304" pitchFamily="18" charset="0"/>
              <a:cs typeface="Times New Roman" panose="02020603050405020304" pitchFamily="18" charset="0"/>
            </a:endParaRPr>
          </a:p>
          <a:p>
            <a:pPr marL="214313" indent="-214313">
              <a:buFont typeface="Arial" panose="020B0604020202020204" pitchFamily="34" charset="0"/>
              <a:buChar char="•"/>
            </a:pPr>
            <a:r>
              <a:rPr lang="kk-KZ" sz="1500" dirty="0">
                <a:latin typeface="Times New Roman" panose="02020603050405020304" pitchFamily="18" charset="0"/>
                <a:cs typeface="Times New Roman" panose="02020603050405020304" pitchFamily="18" charset="0"/>
              </a:rPr>
              <a:t>Кітапхана қоры көбінде мектеп оқулықтарынан тұрғандықтан, көркем әдебиет саны аз;</a:t>
            </a:r>
          </a:p>
          <a:p>
            <a:pPr marL="214313" indent="-214313">
              <a:buFont typeface="Arial" panose="020B0604020202020204" pitchFamily="34" charset="0"/>
              <a:buChar char="•"/>
            </a:pPr>
            <a:r>
              <a:rPr lang="ru-RU" sz="1500" dirty="0" err="1">
                <a:solidFill>
                  <a:srgbClr val="000000"/>
                </a:solidFill>
                <a:latin typeface="Times New Roman" panose="02020603050405020304" pitchFamily="18" charset="0"/>
                <a:cs typeface="Times New Roman" panose="02020603050405020304" pitchFamily="18" charset="0"/>
              </a:rPr>
              <a:t>Көркем</a:t>
            </a:r>
            <a:r>
              <a:rPr lang="ru-RU" sz="1500" dirty="0">
                <a:solidFill>
                  <a:srgbClr val="000000"/>
                </a:solidFill>
                <a:latin typeface="Times New Roman" panose="02020603050405020304" pitchFamily="18" charset="0"/>
                <a:cs typeface="Times New Roman" panose="02020603050405020304" pitchFamily="18" charset="0"/>
              </a:rPr>
              <a:t> </a:t>
            </a:r>
            <a:r>
              <a:rPr lang="ru-RU" sz="1500" dirty="0" err="1">
                <a:solidFill>
                  <a:srgbClr val="000000"/>
                </a:solidFill>
                <a:latin typeface="Times New Roman" panose="02020603050405020304" pitchFamily="18" charset="0"/>
                <a:cs typeface="Times New Roman" panose="02020603050405020304" pitchFamily="18" charset="0"/>
              </a:rPr>
              <a:t>әдебиеттің</a:t>
            </a:r>
            <a:r>
              <a:rPr lang="ru-RU" sz="1500" dirty="0">
                <a:solidFill>
                  <a:srgbClr val="000000"/>
                </a:solidFill>
                <a:latin typeface="Times New Roman" panose="02020603050405020304" pitchFamily="18" charset="0"/>
                <a:cs typeface="Times New Roman" panose="02020603050405020304" pitchFamily="18" charset="0"/>
              </a:rPr>
              <a:t> </a:t>
            </a:r>
            <a:r>
              <a:rPr lang="ru-RU" sz="1500" dirty="0" err="1">
                <a:solidFill>
                  <a:srgbClr val="000000"/>
                </a:solidFill>
                <a:latin typeface="Times New Roman" panose="02020603050405020304" pitchFamily="18" charset="0"/>
                <a:cs typeface="Times New Roman" panose="02020603050405020304" pitchFamily="18" charset="0"/>
              </a:rPr>
              <a:t>электронды</a:t>
            </a:r>
            <a:r>
              <a:rPr lang="ru-RU" sz="1500" dirty="0">
                <a:solidFill>
                  <a:srgbClr val="000000"/>
                </a:solidFill>
                <a:latin typeface="Times New Roman" panose="02020603050405020304" pitchFamily="18" charset="0"/>
                <a:cs typeface="Times New Roman" panose="02020603050405020304" pitchFamily="18" charset="0"/>
              </a:rPr>
              <a:t> </a:t>
            </a:r>
            <a:r>
              <a:rPr lang="ru-RU" sz="1500" dirty="0" err="1">
                <a:solidFill>
                  <a:srgbClr val="000000"/>
                </a:solidFill>
                <a:latin typeface="Times New Roman" panose="02020603050405020304" pitchFamily="18" charset="0"/>
                <a:cs typeface="Times New Roman" panose="02020603050405020304" pitchFamily="18" charset="0"/>
              </a:rPr>
              <a:t>нұсқаларын</a:t>
            </a:r>
            <a:r>
              <a:rPr lang="ru-RU" sz="1500" dirty="0">
                <a:solidFill>
                  <a:srgbClr val="000000"/>
                </a:solidFill>
                <a:latin typeface="Times New Roman" panose="02020603050405020304" pitchFamily="18" charset="0"/>
                <a:cs typeface="Times New Roman" panose="02020603050405020304" pitchFamily="18" charset="0"/>
              </a:rPr>
              <a:t> Интернет </a:t>
            </a:r>
            <a:r>
              <a:rPr lang="ru-RU" sz="1500" dirty="0" err="1">
                <a:solidFill>
                  <a:srgbClr val="000000"/>
                </a:solidFill>
                <a:latin typeface="Times New Roman" panose="02020603050405020304" pitchFamily="18" charset="0"/>
                <a:cs typeface="Times New Roman" panose="02020603050405020304" pitchFamily="18" charset="0"/>
              </a:rPr>
              <a:t>және</a:t>
            </a:r>
            <a:r>
              <a:rPr lang="ru-RU" sz="1500" dirty="0">
                <a:solidFill>
                  <a:srgbClr val="000000"/>
                </a:solidFill>
                <a:latin typeface="Times New Roman" panose="02020603050405020304" pitchFamily="18" charset="0"/>
                <a:cs typeface="Times New Roman" panose="02020603050405020304" pitchFamily="18" charset="0"/>
              </a:rPr>
              <a:t> </a:t>
            </a:r>
            <a:r>
              <a:rPr lang="ru-RU" sz="1500" dirty="0" err="1">
                <a:solidFill>
                  <a:srgbClr val="000000"/>
                </a:solidFill>
                <a:latin typeface="Times New Roman" panose="02020603050405020304" pitchFamily="18" charset="0"/>
                <a:cs typeface="Times New Roman" panose="02020603050405020304" pitchFamily="18" charset="0"/>
              </a:rPr>
              <a:t>мобильді</a:t>
            </a:r>
            <a:r>
              <a:rPr lang="ru-RU" sz="1500" dirty="0">
                <a:solidFill>
                  <a:srgbClr val="000000"/>
                </a:solidFill>
                <a:latin typeface="Times New Roman" panose="02020603050405020304" pitchFamily="18" charset="0"/>
                <a:cs typeface="Times New Roman" panose="02020603050405020304" pitchFamily="18" charset="0"/>
              </a:rPr>
              <a:t> </a:t>
            </a:r>
            <a:r>
              <a:rPr lang="ru-RU" sz="1500" dirty="0" err="1">
                <a:solidFill>
                  <a:srgbClr val="000000"/>
                </a:solidFill>
                <a:latin typeface="Times New Roman" panose="02020603050405020304" pitchFamily="18" charset="0"/>
                <a:cs typeface="Times New Roman" panose="02020603050405020304" pitchFamily="18" charset="0"/>
              </a:rPr>
              <a:t>қосымшалар</a:t>
            </a:r>
            <a:r>
              <a:rPr lang="ru-RU" sz="1500" dirty="0">
                <a:solidFill>
                  <a:srgbClr val="000000"/>
                </a:solidFill>
                <a:latin typeface="Times New Roman" panose="02020603050405020304" pitchFamily="18" charset="0"/>
                <a:cs typeface="Times New Roman" panose="02020603050405020304" pitchFamily="18" charset="0"/>
              </a:rPr>
              <a:t> </a:t>
            </a:r>
            <a:r>
              <a:rPr lang="ru-RU" sz="1500" dirty="0" err="1">
                <a:solidFill>
                  <a:srgbClr val="000000"/>
                </a:solidFill>
                <a:latin typeface="Times New Roman" panose="02020603050405020304" pitchFamily="18" charset="0"/>
                <a:cs typeface="Times New Roman" panose="02020603050405020304" pitchFamily="18" charset="0"/>
              </a:rPr>
              <a:t>арқылы</a:t>
            </a:r>
            <a:r>
              <a:rPr lang="ru-RU" sz="1500" dirty="0">
                <a:solidFill>
                  <a:srgbClr val="000000"/>
                </a:solidFill>
                <a:latin typeface="Times New Roman" panose="02020603050405020304" pitchFamily="18" charset="0"/>
                <a:cs typeface="Times New Roman" panose="02020603050405020304" pitchFamily="18" charset="0"/>
              </a:rPr>
              <a:t> </a:t>
            </a:r>
            <a:r>
              <a:rPr lang="ru-RU" sz="1500" dirty="0" err="1">
                <a:solidFill>
                  <a:srgbClr val="000000"/>
                </a:solidFill>
                <a:latin typeface="Times New Roman" panose="02020603050405020304" pitchFamily="18" charset="0"/>
                <a:cs typeface="Times New Roman" panose="02020603050405020304" pitchFamily="18" charset="0"/>
              </a:rPr>
              <a:t>қолжетімді</a:t>
            </a:r>
            <a:r>
              <a:rPr lang="ru-RU" sz="1500" dirty="0">
                <a:solidFill>
                  <a:srgbClr val="000000"/>
                </a:solidFill>
                <a:latin typeface="Times New Roman" panose="02020603050405020304" pitchFamily="18" charset="0"/>
                <a:cs typeface="Times New Roman" panose="02020603050405020304" pitchFamily="18" charset="0"/>
              </a:rPr>
              <a:t> </a:t>
            </a:r>
            <a:r>
              <a:rPr lang="ru-RU" sz="1500" dirty="0" err="1">
                <a:solidFill>
                  <a:srgbClr val="000000"/>
                </a:solidFill>
                <a:latin typeface="Times New Roman" panose="02020603050405020304" pitchFamily="18" charset="0"/>
                <a:cs typeface="Times New Roman" panose="02020603050405020304" pitchFamily="18" charset="0"/>
              </a:rPr>
              <a:t>ету</a:t>
            </a:r>
            <a:r>
              <a:rPr lang="ru-RU" sz="1500" dirty="0">
                <a:solidFill>
                  <a:srgbClr val="000000"/>
                </a:solidFill>
                <a:latin typeface="Times New Roman" panose="02020603050405020304" pitchFamily="18" charset="0"/>
                <a:cs typeface="Times New Roman" panose="02020603050405020304" pitchFamily="18" charset="0"/>
              </a:rPr>
              <a:t>;</a:t>
            </a:r>
          </a:p>
          <a:p>
            <a:pPr marL="214313" indent="-214313">
              <a:buFont typeface="Arial" panose="020B0604020202020204" pitchFamily="34" charset="0"/>
              <a:buChar char="•"/>
            </a:pPr>
            <a:r>
              <a:rPr lang="ru-RU" sz="1500" dirty="0" err="1">
                <a:solidFill>
                  <a:srgbClr val="000000"/>
                </a:solidFill>
                <a:latin typeface="Times New Roman" panose="02020603050405020304" pitchFamily="18" charset="0"/>
                <a:cs typeface="Times New Roman" panose="02020603050405020304" pitchFamily="18" charset="0"/>
              </a:rPr>
              <a:t>Жоба</a:t>
            </a:r>
            <a:r>
              <a:rPr lang="ru-RU" sz="1500" dirty="0">
                <a:solidFill>
                  <a:srgbClr val="000000"/>
                </a:solidFill>
                <a:latin typeface="Times New Roman" panose="02020603050405020304" pitchFamily="18" charset="0"/>
                <a:cs typeface="Times New Roman" panose="02020603050405020304" pitchFamily="18" charset="0"/>
              </a:rPr>
              <a:t> </a:t>
            </a:r>
            <a:r>
              <a:rPr lang="ru-RU" sz="1500" dirty="0" err="1">
                <a:solidFill>
                  <a:srgbClr val="000000"/>
                </a:solidFill>
                <a:latin typeface="Times New Roman" panose="02020603050405020304" pitchFamily="18" charset="0"/>
                <a:cs typeface="Times New Roman" panose="02020603050405020304" pitchFamily="18" charset="0"/>
              </a:rPr>
              <a:t>аясында</a:t>
            </a:r>
            <a:r>
              <a:rPr lang="ru-RU" sz="1500" dirty="0">
                <a:solidFill>
                  <a:srgbClr val="000000"/>
                </a:solidFill>
                <a:latin typeface="Times New Roman" panose="02020603050405020304" pitchFamily="18" charset="0"/>
                <a:cs typeface="Times New Roman" panose="02020603050405020304" pitchFamily="18" charset="0"/>
              </a:rPr>
              <a:t> </a:t>
            </a:r>
            <a:r>
              <a:rPr lang="ru-RU" sz="1500" dirty="0" err="1">
                <a:solidFill>
                  <a:srgbClr val="000000"/>
                </a:solidFill>
                <a:latin typeface="Times New Roman" panose="02020603050405020304" pitchFamily="18" charset="0"/>
                <a:cs typeface="Times New Roman" panose="02020603050405020304" pitchFamily="18" charset="0"/>
              </a:rPr>
              <a:t>атқарылатын</a:t>
            </a:r>
            <a:r>
              <a:rPr lang="ru-RU" sz="1500" dirty="0">
                <a:solidFill>
                  <a:srgbClr val="000000"/>
                </a:solidFill>
                <a:latin typeface="Times New Roman" panose="02020603050405020304" pitchFamily="18" charset="0"/>
                <a:cs typeface="Times New Roman" panose="02020603050405020304" pitchFamily="18" charset="0"/>
              </a:rPr>
              <a:t> </a:t>
            </a:r>
            <a:r>
              <a:rPr lang="ru-RU" sz="1500" dirty="0" err="1">
                <a:solidFill>
                  <a:srgbClr val="000000"/>
                </a:solidFill>
                <a:latin typeface="Times New Roman" panose="02020603050405020304" pitchFamily="18" charset="0"/>
                <a:cs typeface="Times New Roman" panose="02020603050405020304" pitchFamily="18" charset="0"/>
              </a:rPr>
              <a:t>іс</a:t>
            </a:r>
            <a:r>
              <a:rPr lang="ru-RU" sz="1500" dirty="0">
                <a:solidFill>
                  <a:srgbClr val="000000"/>
                </a:solidFill>
                <a:latin typeface="Times New Roman" panose="02020603050405020304" pitchFamily="18" charset="0"/>
                <a:cs typeface="Times New Roman" panose="02020603050405020304" pitchFamily="18" charset="0"/>
              </a:rPr>
              <a:t> </a:t>
            </a:r>
            <a:r>
              <a:rPr lang="ru-RU" sz="1500" dirty="0" err="1">
                <a:solidFill>
                  <a:srgbClr val="000000"/>
                </a:solidFill>
                <a:latin typeface="Times New Roman" panose="02020603050405020304" pitchFamily="18" charset="0"/>
                <a:cs typeface="Times New Roman" panose="02020603050405020304" pitchFamily="18" charset="0"/>
              </a:rPr>
              <a:t>шараларға</a:t>
            </a:r>
            <a:r>
              <a:rPr lang="ru-RU" sz="1500" dirty="0">
                <a:solidFill>
                  <a:srgbClr val="000000"/>
                </a:solidFill>
                <a:latin typeface="Times New Roman" panose="02020603050405020304" pitchFamily="18" charset="0"/>
                <a:cs typeface="Times New Roman" panose="02020603050405020304" pitchFamily="18" charset="0"/>
              </a:rPr>
              <a:t> </a:t>
            </a:r>
            <a:r>
              <a:rPr lang="ru-RU" sz="1500" dirty="0" err="1">
                <a:solidFill>
                  <a:srgbClr val="000000"/>
                </a:solidFill>
                <a:latin typeface="Times New Roman" panose="02020603050405020304" pitchFamily="18" charset="0"/>
                <a:cs typeface="Times New Roman" panose="02020603050405020304" pitchFamily="18" charset="0"/>
              </a:rPr>
              <a:t>ата</a:t>
            </a:r>
            <a:r>
              <a:rPr lang="ru-RU" sz="1500" dirty="0">
                <a:solidFill>
                  <a:srgbClr val="000000"/>
                </a:solidFill>
                <a:latin typeface="Times New Roman" panose="02020603050405020304" pitchFamily="18" charset="0"/>
                <a:cs typeface="Times New Roman" panose="02020603050405020304" pitchFamily="18" charset="0"/>
              </a:rPr>
              <a:t> </a:t>
            </a:r>
            <a:r>
              <a:rPr lang="en-US" sz="1500" dirty="0">
                <a:solidFill>
                  <a:srgbClr val="000000"/>
                </a:solidFill>
                <a:latin typeface="Times New Roman" panose="02020603050405020304" pitchFamily="18" charset="0"/>
                <a:cs typeface="Times New Roman" panose="02020603050405020304" pitchFamily="18" charset="0"/>
              </a:rPr>
              <a:t>- </a:t>
            </a:r>
            <a:r>
              <a:rPr lang="ru-RU" sz="1500" dirty="0" err="1">
                <a:solidFill>
                  <a:srgbClr val="000000"/>
                </a:solidFill>
                <a:latin typeface="Times New Roman" panose="02020603050405020304" pitchFamily="18" charset="0"/>
                <a:cs typeface="Times New Roman" panose="02020603050405020304" pitchFamily="18" charset="0"/>
              </a:rPr>
              <a:t>аналарды</a:t>
            </a:r>
            <a:r>
              <a:rPr lang="ru-RU" sz="1500" dirty="0">
                <a:solidFill>
                  <a:srgbClr val="000000"/>
                </a:solidFill>
                <a:latin typeface="Times New Roman" panose="02020603050405020304" pitchFamily="18" charset="0"/>
                <a:cs typeface="Times New Roman" panose="02020603050405020304" pitchFamily="18" charset="0"/>
              </a:rPr>
              <a:t>, </a:t>
            </a:r>
            <a:r>
              <a:rPr lang="ru-RU" sz="1500" dirty="0" err="1">
                <a:solidFill>
                  <a:srgbClr val="000000"/>
                </a:solidFill>
                <a:latin typeface="Times New Roman" panose="02020603050405020304" pitchFamily="18" charset="0"/>
                <a:cs typeface="Times New Roman" panose="02020603050405020304" pitchFamily="18" charset="0"/>
              </a:rPr>
              <a:t>мұғалімдерді</a:t>
            </a:r>
            <a:r>
              <a:rPr lang="ru-RU" sz="1500" dirty="0">
                <a:solidFill>
                  <a:srgbClr val="000000"/>
                </a:solidFill>
                <a:latin typeface="Times New Roman" panose="02020603050405020304" pitchFamily="18" charset="0"/>
                <a:cs typeface="Times New Roman" panose="02020603050405020304" pitchFamily="18" charset="0"/>
              </a:rPr>
              <a:t> </a:t>
            </a:r>
            <a:r>
              <a:rPr lang="ru-RU" sz="1500" dirty="0" err="1">
                <a:solidFill>
                  <a:srgbClr val="000000"/>
                </a:solidFill>
                <a:latin typeface="Times New Roman" panose="02020603050405020304" pitchFamily="18" charset="0"/>
                <a:cs typeface="Times New Roman" panose="02020603050405020304" pitchFamily="18" charset="0"/>
              </a:rPr>
              <a:t>тарту</a:t>
            </a:r>
            <a:r>
              <a:rPr lang="ru-RU" sz="1500" dirty="0">
                <a:solidFill>
                  <a:srgbClr val="000000"/>
                </a:solidFill>
                <a:latin typeface="Times New Roman" panose="02020603050405020304" pitchFamily="18" charset="0"/>
                <a:cs typeface="Times New Roman" panose="02020603050405020304" pitchFamily="18" charset="0"/>
              </a:rPr>
              <a:t>.</a:t>
            </a:r>
          </a:p>
          <a:p>
            <a:r>
              <a:rPr lang="kk-KZ" sz="1500" b="1" dirty="0">
                <a:solidFill>
                  <a:srgbClr val="FF0000"/>
                </a:solidFill>
                <a:latin typeface="Times New Roman" panose="02020603050405020304" pitchFamily="18" charset="0"/>
                <a:cs typeface="Times New Roman" panose="02020603050405020304" pitchFamily="18" charset="0"/>
              </a:rPr>
              <a:t>Күтілетін нәтиже: </a:t>
            </a:r>
          </a:p>
          <a:p>
            <a:pPr marL="214313" indent="-214313">
              <a:buFont typeface="Arial" panose="020B0604020202020204" pitchFamily="34" charset="0"/>
              <a:buChar char="•"/>
            </a:pPr>
            <a:r>
              <a:rPr lang="kk-KZ" sz="1500" dirty="0">
                <a:latin typeface="Times New Roman" panose="02020603050405020304" pitchFamily="18" charset="0"/>
                <a:cs typeface="Times New Roman" panose="02020603050405020304" pitchFamily="18" charset="0"/>
              </a:rPr>
              <a:t>Оқушылардың кітап оқуға деген қызығушылығы мен оқу сауаттылығы артады;</a:t>
            </a:r>
          </a:p>
          <a:p>
            <a:pPr marL="214313" indent="-214313">
              <a:buFont typeface="Arial" panose="020B0604020202020204" pitchFamily="34" charset="0"/>
              <a:buChar char="•"/>
            </a:pPr>
            <a:r>
              <a:rPr lang="kk-KZ" sz="1500" dirty="0">
                <a:latin typeface="Times New Roman" panose="02020603050405020304" pitchFamily="18" charset="0"/>
                <a:cs typeface="Times New Roman" panose="02020603050405020304" pitchFamily="18" charset="0"/>
              </a:rPr>
              <a:t>Кітап оқу дәстүрі жанданады;</a:t>
            </a:r>
          </a:p>
          <a:p>
            <a:pPr marL="214313" indent="-214313">
              <a:buFont typeface="Arial" panose="020B0604020202020204" pitchFamily="34" charset="0"/>
              <a:buChar char="•"/>
            </a:pPr>
            <a:r>
              <a:rPr lang="kk-KZ" sz="1500" dirty="0">
                <a:latin typeface="Times New Roman" panose="02020603050405020304" pitchFamily="18" charset="0"/>
                <a:cs typeface="Times New Roman" panose="02020603050405020304" pitchFamily="18" charset="0"/>
              </a:rPr>
              <a:t>Кітап оқу</a:t>
            </a:r>
            <a:r>
              <a:rPr lang="en-US" sz="1500" dirty="0">
                <a:latin typeface="Times New Roman" panose="02020603050405020304" pitchFamily="18" charset="0"/>
                <a:cs typeface="Times New Roman" panose="02020603050405020304" pitchFamily="18" charset="0"/>
              </a:rPr>
              <a:t>-</a:t>
            </a:r>
            <a:r>
              <a:rPr lang="kk-KZ" sz="1500" dirty="0">
                <a:latin typeface="Times New Roman" panose="02020603050405020304" pitchFamily="18" charset="0"/>
                <a:cs typeface="Times New Roman" panose="02020603050405020304" pitchFamily="18" charset="0"/>
              </a:rPr>
              <a:t>жеке тұлға дамуының күшті факторы екенін түсінеді;</a:t>
            </a:r>
          </a:p>
          <a:p>
            <a:pPr marL="214313" indent="-214313">
              <a:buFont typeface="Arial" panose="020B0604020202020204" pitchFamily="34" charset="0"/>
              <a:buChar char="•"/>
            </a:pPr>
            <a:r>
              <a:rPr lang="kk-KZ" sz="1500" dirty="0">
                <a:latin typeface="Times New Roman" panose="02020603050405020304" pitchFamily="18" charset="0"/>
                <a:cs typeface="Times New Roman" panose="02020603050405020304" pitchFamily="18" charset="0"/>
              </a:rPr>
              <a:t>Бос уақыттарын тиімді пайдалана алады;</a:t>
            </a:r>
          </a:p>
          <a:p>
            <a:pPr marL="214313" indent="-214313">
              <a:buFont typeface="Arial" panose="020B0604020202020204" pitchFamily="34" charset="0"/>
              <a:buChar char="•"/>
            </a:pPr>
            <a:r>
              <a:rPr lang="kk-KZ" sz="1500" dirty="0">
                <a:latin typeface="Times New Roman" panose="02020603050405020304" pitchFamily="18" charset="0"/>
                <a:cs typeface="Times New Roman" panose="02020603050405020304" pitchFamily="18" charset="0"/>
              </a:rPr>
              <a:t>Рухани байлықтары дамиды.</a:t>
            </a:r>
            <a:endParaRPr lang="x-none"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77503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4C63A735-0B5A-1A6B-02FE-22BD712145EE}"/>
              </a:ext>
            </a:extLst>
          </p:cNvPr>
          <p:cNvSpPr>
            <a:spLocks noGrp="1"/>
          </p:cNvSpPr>
          <p:nvPr>
            <p:ph type="title"/>
          </p:nvPr>
        </p:nvSpPr>
        <p:spPr/>
        <p:txBody>
          <a:bodyPr/>
          <a:lstStyle/>
          <a:p>
            <a:endParaRPr lang="x-none"/>
          </a:p>
        </p:txBody>
      </p:sp>
      <p:sp>
        <p:nvSpPr>
          <p:cNvPr id="3" name="Объект 2">
            <a:extLst>
              <a:ext uri="{FF2B5EF4-FFF2-40B4-BE49-F238E27FC236}">
                <a16:creationId xmlns="" xmlns:a16="http://schemas.microsoft.com/office/drawing/2014/main" id="{B4165543-DCD8-5972-D808-FF51AD5992B5}"/>
              </a:ext>
            </a:extLst>
          </p:cNvPr>
          <p:cNvSpPr>
            <a:spLocks noGrp="1"/>
          </p:cNvSpPr>
          <p:nvPr>
            <p:ph idx="1"/>
          </p:nvPr>
        </p:nvSpPr>
        <p:spPr/>
        <p:txBody>
          <a:bodyPr/>
          <a:lstStyle/>
          <a:p>
            <a:endParaRPr lang="x-none"/>
          </a:p>
        </p:txBody>
      </p:sp>
      <p:pic>
        <p:nvPicPr>
          <p:cNvPr id="4" name="Рисунок 3">
            <a:extLst>
              <a:ext uri="{FF2B5EF4-FFF2-40B4-BE49-F238E27FC236}">
                <a16:creationId xmlns="" xmlns:a16="http://schemas.microsoft.com/office/drawing/2014/main" id="{5821DCC2-D56F-AC60-4A3E-892B398F19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8840795" cy="5143500"/>
          </a:xfrm>
          <a:prstGeom prst="rect">
            <a:avLst/>
          </a:prstGeom>
        </p:spPr>
      </p:pic>
      <p:pic>
        <p:nvPicPr>
          <p:cNvPr id="5" name="Рисунок 4">
            <a:extLst>
              <a:ext uri="{FF2B5EF4-FFF2-40B4-BE49-F238E27FC236}">
                <a16:creationId xmlns="" xmlns:a16="http://schemas.microsoft.com/office/drawing/2014/main" id="{723F33B6-D7F1-668C-8768-C7D621AA97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94342" y="2848462"/>
            <a:ext cx="1824386" cy="1563760"/>
          </a:xfrm>
          <a:prstGeom prst="rect">
            <a:avLst/>
          </a:prstGeom>
        </p:spPr>
      </p:pic>
      <p:sp>
        <p:nvSpPr>
          <p:cNvPr id="8" name="TextBox 7">
            <a:extLst>
              <a:ext uri="{FF2B5EF4-FFF2-40B4-BE49-F238E27FC236}">
                <a16:creationId xmlns="" xmlns:a16="http://schemas.microsoft.com/office/drawing/2014/main" id="{4EE5133B-378C-36D6-A1BD-1FF0F4F4AC37}"/>
              </a:ext>
            </a:extLst>
          </p:cNvPr>
          <p:cNvSpPr txBox="1"/>
          <p:nvPr/>
        </p:nvSpPr>
        <p:spPr>
          <a:xfrm flipH="1">
            <a:off x="1721574" y="858441"/>
            <a:ext cx="5876654" cy="715581"/>
          </a:xfrm>
          <a:prstGeom prst="rect">
            <a:avLst/>
          </a:prstGeom>
          <a:noFill/>
        </p:spPr>
        <p:txBody>
          <a:bodyPr wrap="square" lIns="68580" tIns="34290" rIns="68580" bIns="34290" rtlCol="0">
            <a:spAutoFit/>
          </a:bodyPr>
          <a:lstStyle/>
          <a:p>
            <a:pPr algn="ctr"/>
            <a:r>
              <a:rPr lang="kk-KZ" b="1" dirty="0">
                <a:solidFill>
                  <a:srgbClr val="FF0000"/>
                </a:solidFill>
                <a:latin typeface="Times New Roman" panose="02020603050405020304" pitchFamily="18" charset="0"/>
                <a:cs typeface="Times New Roman" panose="02020603050405020304" pitchFamily="18" charset="0"/>
              </a:rPr>
              <a:t>Мектебімізде «Оқуға құштар мектеп» кітап оқуды дәріптеуге арналған жоба бойынша өткізілетін мектепішілік іс</a:t>
            </a:r>
            <a:r>
              <a:rPr lang="en-US" b="1" dirty="0">
                <a:solidFill>
                  <a:srgbClr val="FF0000"/>
                </a:solidFill>
                <a:latin typeface="Times New Roman" panose="02020603050405020304" pitchFamily="18" charset="0"/>
                <a:cs typeface="Times New Roman" panose="02020603050405020304" pitchFamily="18" charset="0"/>
              </a:rPr>
              <a:t>-</a:t>
            </a:r>
            <a:r>
              <a:rPr lang="kk-KZ" b="1" dirty="0">
                <a:solidFill>
                  <a:srgbClr val="FF0000"/>
                </a:solidFill>
                <a:latin typeface="Times New Roman" panose="02020603050405020304" pitchFamily="18" charset="0"/>
                <a:cs typeface="Times New Roman" panose="02020603050405020304" pitchFamily="18" charset="0"/>
              </a:rPr>
              <a:t>шаралар жоспары дайындалып, бекітілді. </a:t>
            </a:r>
            <a:endParaRPr lang="x-none" b="1" dirty="0">
              <a:solidFill>
                <a:srgbClr val="FF0000"/>
              </a:solidFill>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 xmlns:a16="http://schemas.microsoft.com/office/drawing/2014/main" id="{E6294BC8-DCC1-CE03-6169-9CEC3697404A}"/>
              </a:ext>
            </a:extLst>
          </p:cNvPr>
          <p:cNvPicPr>
            <a:picLocks noChangeAspect="1"/>
          </p:cNvPicPr>
          <p:nvPr/>
        </p:nvPicPr>
        <p:blipFill>
          <a:blip r:embed="rId4" cstate="email">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a:ext>
            </a:extLst>
          </a:blip>
          <a:stretch>
            <a:fillRect/>
          </a:stretch>
        </p:blipFill>
        <p:spPr>
          <a:xfrm>
            <a:off x="2353073" y="1699766"/>
            <a:ext cx="4267201" cy="21735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644467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694B857-1E64-0997-4D8F-0F2E7BDBC1BF}"/>
              </a:ext>
            </a:extLst>
          </p:cNvPr>
          <p:cNvSpPr>
            <a:spLocks noGrp="1"/>
          </p:cNvSpPr>
          <p:nvPr>
            <p:ph type="title"/>
          </p:nvPr>
        </p:nvSpPr>
        <p:spPr/>
        <p:txBody>
          <a:bodyPr/>
          <a:lstStyle/>
          <a:p>
            <a:endParaRPr lang="x-none"/>
          </a:p>
        </p:txBody>
      </p:sp>
      <p:sp>
        <p:nvSpPr>
          <p:cNvPr id="3" name="Объект 2">
            <a:extLst>
              <a:ext uri="{FF2B5EF4-FFF2-40B4-BE49-F238E27FC236}">
                <a16:creationId xmlns="" xmlns:a16="http://schemas.microsoft.com/office/drawing/2014/main" id="{6FD4C540-245A-8A3F-6AA6-91B172260388}"/>
              </a:ext>
            </a:extLst>
          </p:cNvPr>
          <p:cNvSpPr>
            <a:spLocks noGrp="1"/>
          </p:cNvSpPr>
          <p:nvPr>
            <p:ph idx="1"/>
          </p:nvPr>
        </p:nvSpPr>
        <p:spPr/>
        <p:txBody>
          <a:bodyPr/>
          <a:lstStyle/>
          <a:p>
            <a:endParaRPr lang="x-none"/>
          </a:p>
        </p:txBody>
      </p:sp>
      <p:pic>
        <p:nvPicPr>
          <p:cNvPr id="4" name="Рисунок 3">
            <a:extLst>
              <a:ext uri="{FF2B5EF4-FFF2-40B4-BE49-F238E27FC236}">
                <a16:creationId xmlns="" xmlns:a16="http://schemas.microsoft.com/office/drawing/2014/main" id="{3D320299-AFD5-FBA3-F1C6-D5D8DCAA4275}"/>
              </a:ext>
            </a:extLst>
          </p:cNvPr>
          <p:cNvPicPr>
            <a:picLocks noChangeAspect="1"/>
          </p:cNvPicPr>
          <p:nvPr/>
        </p:nvPicPr>
        <p:blipFill>
          <a:blip r:embed="rId2"/>
          <a:stretch>
            <a:fillRect/>
          </a:stretch>
        </p:blipFill>
        <p:spPr>
          <a:xfrm>
            <a:off x="-372794" y="10082"/>
            <a:ext cx="9516794" cy="5391443"/>
          </a:xfrm>
          <a:prstGeom prst="rect">
            <a:avLst/>
          </a:prstGeom>
        </p:spPr>
      </p:pic>
      <p:sp>
        <p:nvSpPr>
          <p:cNvPr id="5" name="TextBox 4">
            <a:extLst>
              <a:ext uri="{FF2B5EF4-FFF2-40B4-BE49-F238E27FC236}">
                <a16:creationId xmlns="" xmlns:a16="http://schemas.microsoft.com/office/drawing/2014/main" id="{996EC087-5E20-AA1F-7D3E-1A19DC99E1F1}"/>
              </a:ext>
            </a:extLst>
          </p:cNvPr>
          <p:cNvSpPr txBox="1"/>
          <p:nvPr/>
        </p:nvSpPr>
        <p:spPr>
          <a:xfrm flipH="1">
            <a:off x="1426381" y="783268"/>
            <a:ext cx="6655508" cy="715581"/>
          </a:xfrm>
          <a:prstGeom prst="rect">
            <a:avLst/>
          </a:prstGeom>
          <a:noFill/>
        </p:spPr>
        <p:txBody>
          <a:bodyPr wrap="square" lIns="68580" tIns="34290" rIns="68580" bIns="34290" rtlCol="0">
            <a:spAutoFit/>
          </a:bodyPr>
          <a:lstStyle/>
          <a:p>
            <a:r>
              <a:rPr lang="kk-KZ" dirty="0">
                <a:solidFill>
                  <a:srgbClr val="FF0000"/>
                </a:solidFill>
                <a:latin typeface="Times New Roman" panose="02020603050405020304" pitchFamily="18" charset="0"/>
                <a:cs typeface="Times New Roman" panose="02020603050405020304" pitchFamily="18" charset="0"/>
              </a:rPr>
              <a:t>Жоба жетекшілері оқушылардың көркем әдебиеттерге деген қызығушылығын арттыру мақсатында «Оқуға құштар мектеп» жобасының жылдық іс </a:t>
            </a:r>
            <a:r>
              <a:rPr lang="en-US" dirty="0">
                <a:solidFill>
                  <a:srgbClr val="FF0000"/>
                </a:solidFill>
                <a:latin typeface="Times New Roman" panose="02020603050405020304" pitchFamily="18" charset="0"/>
                <a:cs typeface="Times New Roman" panose="02020603050405020304" pitchFamily="18" charset="0"/>
              </a:rPr>
              <a:t>-</a:t>
            </a:r>
            <a:r>
              <a:rPr lang="kk-KZ" dirty="0">
                <a:solidFill>
                  <a:srgbClr val="FF0000"/>
                </a:solidFill>
                <a:latin typeface="Times New Roman" panose="02020603050405020304" pitchFamily="18" charset="0"/>
                <a:cs typeface="Times New Roman" panose="02020603050405020304" pitchFamily="18" charset="0"/>
              </a:rPr>
              <a:t>шаралар жоспарын дайындады.</a:t>
            </a:r>
            <a:endParaRPr lang="x-none" dirty="0">
              <a:solidFill>
                <a:srgbClr val="FF0000"/>
              </a:solidFill>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 xmlns:a16="http://schemas.microsoft.com/office/drawing/2014/main" id="{5647C4A6-3826-44F3-12F1-CB95340A6E7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40"/>
          <a:stretch/>
        </p:blipFill>
        <p:spPr>
          <a:xfrm>
            <a:off x="1733550" y="1531778"/>
            <a:ext cx="2374136" cy="19077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a:extLst>
              <a:ext uri="{FF2B5EF4-FFF2-40B4-BE49-F238E27FC236}">
                <a16:creationId xmlns="" xmlns:a16="http://schemas.microsoft.com/office/drawing/2014/main" id="{55ECE799-3623-8609-E013-11C0ADFFE38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40"/>
          <a:stretch/>
        </p:blipFill>
        <p:spPr>
          <a:xfrm>
            <a:off x="4013582" y="2415222"/>
            <a:ext cx="2374136" cy="20414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612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DBF6872-3A20-58B8-1CD7-0E361E29BD78}"/>
              </a:ext>
            </a:extLst>
          </p:cNvPr>
          <p:cNvSpPr>
            <a:spLocks noGrp="1"/>
          </p:cNvSpPr>
          <p:nvPr>
            <p:ph type="title"/>
          </p:nvPr>
        </p:nvSpPr>
        <p:spPr/>
        <p:txBody>
          <a:bodyPr/>
          <a:lstStyle/>
          <a:p>
            <a:endParaRPr lang="x-none"/>
          </a:p>
        </p:txBody>
      </p:sp>
      <p:sp>
        <p:nvSpPr>
          <p:cNvPr id="3" name="Объект 2">
            <a:extLst>
              <a:ext uri="{FF2B5EF4-FFF2-40B4-BE49-F238E27FC236}">
                <a16:creationId xmlns="" xmlns:a16="http://schemas.microsoft.com/office/drawing/2014/main" id="{3400C3B2-7F53-693A-DDA7-B4E4A8E67F4D}"/>
              </a:ext>
            </a:extLst>
          </p:cNvPr>
          <p:cNvSpPr>
            <a:spLocks noGrp="1"/>
          </p:cNvSpPr>
          <p:nvPr>
            <p:ph idx="1"/>
          </p:nvPr>
        </p:nvSpPr>
        <p:spPr/>
        <p:txBody>
          <a:bodyPr/>
          <a:lstStyle/>
          <a:p>
            <a:endParaRPr lang="x-none"/>
          </a:p>
        </p:txBody>
      </p:sp>
      <p:pic>
        <p:nvPicPr>
          <p:cNvPr id="4" name="Рисунок 3">
            <a:extLst>
              <a:ext uri="{FF2B5EF4-FFF2-40B4-BE49-F238E27FC236}">
                <a16:creationId xmlns="" xmlns:a16="http://schemas.microsoft.com/office/drawing/2014/main" id="{3F4ED810-4EEA-C8C6-582D-B7A7A8EBE6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747" y="0"/>
            <a:ext cx="8840795" cy="5143500"/>
          </a:xfrm>
          <a:prstGeom prst="rect">
            <a:avLst/>
          </a:prstGeom>
        </p:spPr>
      </p:pic>
      <p:pic>
        <p:nvPicPr>
          <p:cNvPr id="5" name="Рисунок 4">
            <a:extLst>
              <a:ext uri="{FF2B5EF4-FFF2-40B4-BE49-F238E27FC236}">
                <a16:creationId xmlns="" xmlns:a16="http://schemas.microsoft.com/office/drawing/2014/main" id="{F8F4290E-A0FB-CE3A-4D6A-AC8B7848C7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94342" y="3000971"/>
            <a:ext cx="1824386" cy="1563760"/>
          </a:xfrm>
          <a:prstGeom prst="rect">
            <a:avLst/>
          </a:prstGeom>
        </p:spPr>
      </p:pic>
      <p:sp>
        <p:nvSpPr>
          <p:cNvPr id="6" name="TextBox 5">
            <a:extLst>
              <a:ext uri="{FF2B5EF4-FFF2-40B4-BE49-F238E27FC236}">
                <a16:creationId xmlns="" xmlns:a16="http://schemas.microsoft.com/office/drawing/2014/main" id="{0EC14E9E-E30D-B182-28FB-B1FF954CDCC6}"/>
              </a:ext>
            </a:extLst>
          </p:cNvPr>
          <p:cNvSpPr txBox="1"/>
          <p:nvPr/>
        </p:nvSpPr>
        <p:spPr>
          <a:xfrm flipH="1">
            <a:off x="1405280" y="3789679"/>
            <a:ext cx="5192022" cy="500137"/>
          </a:xfrm>
          <a:prstGeom prst="rect">
            <a:avLst/>
          </a:prstGeom>
          <a:noFill/>
        </p:spPr>
        <p:txBody>
          <a:bodyPr wrap="square" lIns="68580" tIns="34290" rIns="68580" bIns="34290" rtlCol="0">
            <a:spAutoFit/>
          </a:bodyPr>
          <a:lstStyle/>
          <a:p>
            <a:r>
              <a:rPr lang="kk-KZ" dirty="0">
                <a:solidFill>
                  <a:srgbClr val="FF0000"/>
                </a:solidFill>
                <a:latin typeface="Palatino Linotype" panose="02040502050505030304" pitchFamily="18" charset="0"/>
              </a:rPr>
              <a:t> Сыныптарда аптаның сейсенбі, сәрсенбі, жұма күндері ұйымдастырылған «Оқу сағаттары»  </a:t>
            </a:r>
            <a:endParaRPr lang="x-none" dirty="0">
              <a:solidFill>
                <a:srgbClr val="FF0000"/>
              </a:solidFill>
              <a:latin typeface="Palatino Linotype" panose="02040502050505030304" pitchFamily="18" charset="0"/>
            </a:endParaRPr>
          </a:p>
        </p:txBody>
      </p:sp>
      <p:sp>
        <p:nvSpPr>
          <p:cNvPr id="7" name="TextBox 6">
            <a:extLst>
              <a:ext uri="{FF2B5EF4-FFF2-40B4-BE49-F238E27FC236}">
                <a16:creationId xmlns="" xmlns:a16="http://schemas.microsoft.com/office/drawing/2014/main" id="{C087E16D-7454-AD7A-46C5-F932EB804077}"/>
              </a:ext>
            </a:extLst>
          </p:cNvPr>
          <p:cNvSpPr txBox="1"/>
          <p:nvPr/>
        </p:nvSpPr>
        <p:spPr>
          <a:xfrm flipH="1">
            <a:off x="3510215" y="633529"/>
            <a:ext cx="4339558" cy="500137"/>
          </a:xfrm>
          <a:prstGeom prst="rect">
            <a:avLst/>
          </a:prstGeom>
          <a:noFill/>
        </p:spPr>
        <p:txBody>
          <a:bodyPr wrap="square" lIns="68580" tIns="34290" rIns="68580" bIns="34290" rtlCol="0">
            <a:spAutoFit/>
          </a:bodyPr>
          <a:lstStyle/>
          <a:p>
            <a:pPr algn="r"/>
            <a:r>
              <a:rPr lang="kk-KZ" dirty="0">
                <a:solidFill>
                  <a:srgbClr val="FF0000"/>
                </a:solidFill>
                <a:latin typeface="Palatino Linotype" panose="02040502050505030304" pitchFamily="18" charset="0"/>
              </a:rPr>
              <a:t>             «Артық ғылым кітапта, ерінбе оқып көруге»                              Абай Құнанбайұлы</a:t>
            </a:r>
            <a:endParaRPr lang="x-none" dirty="0">
              <a:solidFill>
                <a:srgbClr val="FF0000"/>
              </a:solidFill>
              <a:latin typeface="Palatino Linotype" panose="02040502050505030304" pitchFamily="18" charset="0"/>
            </a:endParaRPr>
          </a:p>
        </p:txBody>
      </p:sp>
      <p:pic>
        <p:nvPicPr>
          <p:cNvPr id="8" name="Рисунок 7">
            <a:extLst>
              <a:ext uri="{FF2B5EF4-FFF2-40B4-BE49-F238E27FC236}">
                <a16:creationId xmlns="" xmlns:a16="http://schemas.microsoft.com/office/drawing/2014/main" id="{AE4402A2-E962-4169-37EC-1E8DAE0E64D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88524" y="1066383"/>
            <a:ext cx="1628232" cy="13068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Рисунок 8">
            <a:extLst>
              <a:ext uri="{FF2B5EF4-FFF2-40B4-BE49-F238E27FC236}">
                <a16:creationId xmlns="" xmlns:a16="http://schemas.microsoft.com/office/drawing/2014/main" id="{25C91947-0A2A-0C16-1D54-BB3861E3C02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833079" y="2608580"/>
            <a:ext cx="1432056" cy="10463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Рисунок 9">
            <a:extLst>
              <a:ext uri="{FF2B5EF4-FFF2-40B4-BE49-F238E27FC236}">
                <a16:creationId xmlns="" xmlns:a16="http://schemas.microsoft.com/office/drawing/2014/main" id="{96333534-A8E4-3D89-C557-B728D1397F3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367658" y="1066382"/>
            <a:ext cx="1526171" cy="13068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Рисунок 10">
            <a:extLst>
              <a:ext uri="{FF2B5EF4-FFF2-40B4-BE49-F238E27FC236}">
                <a16:creationId xmlns="" xmlns:a16="http://schemas.microsoft.com/office/drawing/2014/main" id="{86360F22-EAAD-A0D3-9B43-E4ADB21D75B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1060"/>
          <a:stretch/>
        </p:blipFill>
        <p:spPr>
          <a:xfrm>
            <a:off x="4572000" y="2565867"/>
            <a:ext cx="1602627" cy="11059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Рисунок 11">
            <a:extLst>
              <a:ext uri="{FF2B5EF4-FFF2-40B4-BE49-F238E27FC236}">
                <a16:creationId xmlns="" xmlns:a16="http://schemas.microsoft.com/office/drawing/2014/main" id="{F1068EBB-A682-DA08-3464-DC86F3A2B82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26478" y="1187422"/>
            <a:ext cx="1723624" cy="12900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50848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0A4BBDA-3B82-C083-0F21-A4BA01C26F4F}"/>
              </a:ext>
            </a:extLst>
          </p:cNvPr>
          <p:cNvSpPr>
            <a:spLocks noGrp="1"/>
          </p:cNvSpPr>
          <p:nvPr>
            <p:ph type="title"/>
          </p:nvPr>
        </p:nvSpPr>
        <p:spPr/>
        <p:txBody>
          <a:bodyPr/>
          <a:lstStyle/>
          <a:p>
            <a:endParaRPr lang="x-none"/>
          </a:p>
        </p:txBody>
      </p:sp>
      <p:sp>
        <p:nvSpPr>
          <p:cNvPr id="3" name="Объект 2">
            <a:extLst>
              <a:ext uri="{FF2B5EF4-FFF2-40B4-BE49-F238E27FC236}">
                <a16:creationId xmlns="" xmlns:a16="http://schemas.microsoft.com/office/drawing/2014/main" id="{600A16DC-CCB2-0E60-3513-36E95FCEF633}"/>
              </a:ext>
            </a:extLst>
          </p:cNvPr>
          <p:cNvSpPr>
            <a:spLocks noGrp="1"/>
          </p:cNvSpPr>
          <p:nvPr>
            <p:ph idx="1"/>
          </p:nvPr>
        </p:nvSpPr>
        <p:spPr/>
        <p:txBody>
          <a:bodyPr/>
          <a:lstStyle/>
          <a:p>
            <a:endParaRPr lang="x-none"/>
          </a:p>
        </p:txBody>
      </p:sp>
      <p:pic>
        <p:nvPicPr>
          <p:cNvPr id="4" name="Рисунок 3">
            <a:extLst>
              <a:ext uri="{FF2B5EF4-FFF2-40B4-BE49-F238E27FC236}">
                <a16:creationId xmlns="" xmlns:a16="http://schemas.microsoft.com/office/drawing/2014/main" id="{9E0C378A-8603-1FF5-6AD0-C39F890E63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855" y="0"/>
            <a:ext cx="9291710" cy="5143500"/>
          </a:xfrm>
          <a:prstGeom prst="rect">
            <a:avLst/>
          </a:prstGeom>
        </p:spPr>
      </p:pic>
      <p:sp>
        <p:nvSpPr>
          <p:cNvPr id="6" name="TextBox 5">
            <a:extLst>
              <a:ext uri="{FF2B5EF4-FFF2-40B4-BE49-F238E27FC236}">
                <a16:creationId xmlns="" xmlns:a16="http://schemas.microsoft.com/office/drawing/2014/main" id="{DDF68E09-C41D-314E-8F1C-201BD91B1106}"/>
              </a:ext>
            </a:extLst>
          </p:cNvPr>
          <p:cNvSpPr txBox="1"/>
          <p:nvPr/>
        </p:nvSpPr>
        <p:spPr>
          <a:xfrm flipH="1">
            <a:off x="1033535" y="830118"/>
            <a:ext cx="7076929" cy="931024"/>
          </a:xfrm>
          <a:prstGeom prst="rect">
            <a:avLst/>
          </a:prstGeom>
          <a:noFill/>
        </p:spPr>
        <p:txBody>
          <a:bodyPr wrap="square" lIns="68580" tIns="34290" rIns="68580" bIns="34290" rtlCol="0">
            <a:spAutoFit/>
          </a:bodyPr>
          <a:lstStyle/>
          <a:p>
            <a:pPr algn="just"/>
            <a:r>
              <a:rPr lang="kk-KZ" dirty="0">
                <a:solidFill>
                  <a:srgbClr val="FF0000"/>
                </a:solidFill>
                <a:latin typeface="Times New Roman" panose="02020603050405020304" pitchFamily="18" charset="0"/>
                <a:cs typeface="Times New Roman" panose="02020603050405020304" pitchFamily="18" charset="0"/>
              </a:rPr>
              <a:t>«Кітапты өзің оқы да, өзгеге ұсын» тақырыбындағы буккросинг </a:t>
            </a:r>
            <a:r>
              <a:rPr lang="en-US" dirty="0">
                <a:solidFill>
                  <a:srgbClr val="FF0000"/>
                </a:solidFill>
                <a:latin typeface="Times New Roman" panose="02020603050405020304" pitchFamily="18" charset="0"/>
                <a:cs typeface="Times New Roman" panose="02020603050405020304" pitchFamily="18" charset="0"/>
              </a:rPr>
              <a:t>– </a:t>
            </a:r>
            <a:r>
              <a:rPr lang="kk-KZ" dirty="0">
                <a:solidFill>
                  <a:srgbClr val="FF0000"/>
                </a:solidFill>
                <a:latin typeface="Times New Roman" panose="02020603050405020304" pitchFamily="18" charset="0"/>
                <a:cs typeface="Times New Roman" panose="02020603050405020304" pitchFamily="18" charset="0"/>
              </a:rPr>
              <a:t>кітап сөресі акциясы.  Әр сыныптарда бұрыштар жасалып, жоспарға сәйкес жұмыстар жүргізілді.</a:t>
            </a:r>
          </a:p>
          <a:p>
            <a:pPr algn="just"/>
            <a:r>
              <a:rPr lang="kk-KZ" dirty="0">
                <a:solidFill>
                  <a:srgbClr val="FF0000"/>
                </a:solidFill>
                <a:latin typeface="Times New Roman" panose="02020603050405020304" pitchFamily="18" charset="0"/>
                <a:cs typeface="Times New Roman" panose="02020603050405020304" pitchFamily="18" charset="0"/>
              </a:rPr>
              <a:t>Мақсаты: кітап пен оқырман арасындағы байланысты арттыру. Кітап алмасып оқу, оқырманның кітап оқуға деген ынтасын ояту, дүниетанымын кеңейту.</a:t>
            </a:r>
            <a:endParaRPr lang="x-none" dirty="0">
              <a:solidFill>
                <a:srgbClr val="FF0000"/>
              </a:solidFill>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 xmlns:a16="http://schemas.microsoft.com/office/drawing/2014/main" id="{1551A9CA-2D00-A872-3A7F-FD4EB74EE97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27366" y="1959885"/>
            <a:ext cx="1462030" cy="1385234"/>
          </a:xfrm>
          <a:prstGeom prst="rect">
            <a:avLst/>
          </a:prstGeom>
        </p:spPr>
      </p:pic>
      <p:pic>
        <p:nvPicPr>
          <p:cNvPr id="8" name="Рисунок 7">
            <a:extLst>
              <a:ext uri="{FF2B5EF4-FFF2-40B4-BE49-F238E27FC236}">
                <a16:creationId xmlns="" xmlns:a16="http://schemas.microsoft.com/office/drawing/2014/main" id="{7D722256-FCC1-0071-94A7-3966355C5D7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41596" y="2691470"/>
            <a:ext cx="1507817" cy="1565343"/>
          </a:xfrm>
          <a:prstGeom prst="rect">
            <a:avLst/>
          </a:prstGeom>
        </p:spPr>
      </p:pic>
      <p:pic>
        <p:nvPicPr>
          <p:cNvPr id="9" name="Рисунок 8">
            <a:extLst>
              <a:ext uri="{FF2B5EF4-FFF2-40B4-BE49-F238E27FC236}">
                <a16:creationId xmlns="" xmlns:a16="http://schemas.microsoft.com/office/drawing/2014/main" id="{9514D9F9-65EA-C068-AF51-6C69CBA5400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2977"/>
          <a:stretch/>
        </p:blipFill>
        <p:spPr>
          <a:xfrm>
            <a:off x="4067350" y="2707837"/>
            <a:ext cx="1507817" cy="1556807"/>
          </a:xfrm>
          <a:prstGeom prst="rect">
            <a:avLst/>
          </a:prstGeom>
        </p:spPr>
      </p:pic>
      <p:pic>
        <p:nvPicPr>
          <p:cNvPr id="10" name="Рисунок 9">
            <a:extLst>
              <a:ext uri="{FF2B5EF4-FFF2-40B4-BE49-F238E27FC236}">
                <a16:creationId xmlns="" xmlns:a16="http://schemas.microsoft.com/office/drawing/2014/main" id="{2619EF7F-6122-179A-7063-3EED217D3D2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2895"/>
          <a:stretch/>
        </p:blipFill>
        <p:spPr>
          <a:xfrm>
            <a:off x="5607332" y="1959885"/>
            <a:ext cx="1542051" cy="1385234"/>
          </a:xfrm>
          <a:prstGeom prst="rect">
            <a:avLst/>
          </a:prstGeom>
        </p:spPr>
      </p:pic>
      <p:pic>
        <p:nvPicPr>
          <p:cNvPr id="11" name="Рисунок 10">
            <a:extLst>
              <a:ext uri="{FF2B5EF4-FFF2-40B4-BE49-F238E27FC236}">
                <a16:creationId xmlns="" xmlns:a16="http://schemas.microsoft.com/office/drawing/2014/main" id="{6A7350DB-2BB0-659E-494E-43B7B1B27C3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174648" y="2691469"/>
            <a:ext cx="1340702" cy="1539167"/>
          </a:xfrm>
          <a:prstGeom prst="rect">
            <a:avLst/>
          </a:prstGeom>
        </p:spPr>
      </p:pic>
    </p:spTree>
    <p:extLst>
      <p:ext uri="{BB962C8B-B14F-4D97-AF65-F5344CB8AC3E}">
        <p14:creationId xmlns:p14="http://schemas.microsoft.com/office/powerpoint/2010/main" val="1648533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FFBE00A-E4B4-4872-C468-9A4FB7CF3807}"/>
              </a:ext>
            </a:extLst>
          </p:cNvPr>
          <p:cNvSpPr>
            <a:spLocks noGrp="1"/>
          </p:cNvSpPr>
          <p:nvPr>
            <p:ph type="title"/>
          </p:nvPr>
        </p:nvSpPr>
        <p:spPr/>
        <p:txBody>
          <a:bodyPr/>
          <a:lstStyle/>
          <a:p>
            <a:endParaRPr lang="x-none"/>
          </a:p>
        </p:txBody>
      </p:sp>
      <p:sp>
        <p:nvSpPr>
          <p:cNvPr id="3" name="Объект 2">
            <a:extLst>
              <a:ext uri="{FF2B5EF4-FFF2-40B4-BE49-F238E27FC236}">
                <a16:creationId xmlns="" xmlns:a16="http://schemas.microsoft.com/office/drawing/2014/main" id="{DA673C0F-E0BB-8113-7B80-937853840ED6}"/>
              </a:ext>
            </a:extLst>
          </p:cNvPr>
          <p:cNvSpPr>
            <a:spLocks noGrp="1"/>
          </p:cNvSpPr>
          <p:nvPr>
            <p:ph idx="1"/>
          </p:nvPr>
        </p:nvSpPr>
        <p:spPr/>
        <p:txBody>
          <a:bodyPr/>
          <a:lstStyle/>
          <a:p>
            <a:endParaRPr lang="x-none"/>
          </a:p>
        </p:txBody>
      </p:sp>
      <p:pic>
        <p:nvPicPr>
          <p:cNvPr id="4" name="Рисунок 3">
            <a:extLst>
              <a:ext uri="{FF2B5EF4-FFF2-40B4-BE49-F238E27FC236}">
                <a16:creationId xmlns="" xmlns:a16="http://schemas.microsoft.com/office/drawing/2014/main" id="{8E5585C3-4E50-F370-CD72-A304CAF6BE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0026" y="1"/>
            <a:ext cx="9670597" cy="5290457"/>
          </a:xfrm>
          <a:prstGeom prst="rect">
            <a:avLst/>
          </a:prstGeom>
        </p:spPr>
      </p:pic>
      <p:sp>
        <p:nvSpPr>
          <p:cNvPr id="10" name="TextBox 9">
            <a:extLst>
              <a:ext uri="{FF2B5EF4-FFF2-40B4-BE49-F238E27FC236}">
                <a16:creationId xmlns="" xmlns:a16="http://schemas.microsoft.com/office/drawing/2014/main" id="{6FD45796-D185-21CB-FAE4-4F2A8DDD8DB7}"/>
              </a:ext>
            </a:extLst>
          </p:cNvPr>
          <p:cNvSpPr txBox="1"/>
          <p:nvPr/>
        </p:nvSpPr>
        <p:spPr>
          <a:xfrm>
            <a:off x="1664081" y="2808453"/>
            <a:ext cx="4656221" cy="1223412"/>
          </a:xfrm>
          <a:prstGeom prst="rect">
            <a:avLst/>
          </a:prstGeom>
          <a:noFill/>
        </p:spPr>
        <p:txBody>
          <a:bodyPr wrap="square" lIns="68580" tIns="34290" rIns="68580" bIns="34290">
            <a:spAutoFit/>
          </a:bodyPr>
          <a:lstStyle/>
          <a:p>
            <a:pPr algn="just"/>
            <a:r>
              <a:rPr lang="kk-KZ" sz="15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«Оқуға құштар мектеп» жобасы аясында орта буын оқушылары бірнеше кітаптарды минутқа мəнерлеп оқыды. Бұдан бөлек, 5-11 сыныптар аралығында «Менің сүйікті ісім-кітап оқу» , «Барлығын таста</a:t>
            </a:r>
            <a:r>
              <a:rPr lang="en-US" sz="15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kk-KZ" sz="15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кітап оқып баста» акциялары ұйымдастырылды. </a:t>
            </a:r>
            <a:endParaRPr lang="x-none" sz="1500" dirty="0">
              <a:solidFill>
                <a:srgbClr val="FF0000"/>
              </a:solidFill>
              <a:latin typeface="Times New Roman" panose="02020603050405020304" pitchFamily="18" charset="0"/>
              <a:cs typeface="Times New Roman" panose="02020603050405020304" pitchFamily="18" charset="0"/>
            </a:endParaRPr>
          </a:p>
        </p:txBody>
      </p:sp>
      <p:pic>
        <p:nvPicPr>
          <p:cNvPr id="12" name="Рисунок 11">
            <a:extLst>
              <a:ext uri="{FF2B5EF4-FFF2-40B4-BE49-F238E27FC236}">
                <a16:creationId xmlns="" xmlns:a16="http://schemas.microsoft.com/office/drawing/2014/main" id="{9417AD7F-5F0C-C6B2-842C-8672CEF05E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95206" y="984184"/>
            <a:ext cx="2002709" cy="13580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a:extLst>
              <a:ext uri="{FF2B5EF4-FFF2-40B4-BE49-F238E27FC236}">
                <a16:creationId xmlns="" xmlns:a16="http://schemas.microsoft.com/office/drawing/2014/main" id="{5FAF45C1-CCAB-59C9-1C1E-AF3888DBC4E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708"/>
          <a:stretch/>
        </p:blipFill>
        <p:spPr>
          <a:xfrm>
            <a:off x="6500813" y="2634214"/>
            <a:ext cx="2114550" cy="2162175"/>
          </a:xfrm>
          <a:prstGeom prst="ellipse">
            <a:avLst/>
          </a:prstGeom>
          <a:ln>
            <a:noFill/>
          </a:ln>
          <a:effectLst>
            <a:softEdge rad="112500"/>
          </a:effectLst>
        </p:spPr>
      </p:pic>
      <p:pic>
        <p:nvPicPr>
          <p:cNvPr id="6" name="Рисунок 5">
            <a:extLst>
              <a:ext uri="{FF2B5EF4-FFF2-40B4-BE49-F238E27FC236}">
                <a16:creationId xmlns="" xmlns:a16="http://schemas.microsoft.com/office/drawing/2014/main" id="{D21D627F-319A-1E4A-4F62-437BEBF4050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680621" y="806535"/>
            <a:ext cx="1667237" cy="18382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a:extLst>
              <a:ext uri="{FF2B5EF4-FFF2-40B4-BE49-F238E27FC236}">
                <a16:creationId xmlns="" xmlns:a16="http://schemas.microsoft.com/office/drawing/2014/main" id="{356EB4E7-12ED-1601-C745-7A43488BB19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12373" y="1071975"/>
            <a:ext cx="2361231" cy="17073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66246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24AA6E5B-7AB3-38CB-EDF8-CAD14233822B}"/>
              </a:ext>
            </a:extLst>
          </p:cNvPr>
          <p:cNvSpPr>
            <a:spLocks noGrp="1"/>
          </p:cNvSpPr>
          <p:nvPr>
            <p:ph type="title"/>
          </p:nvPr>
        </p:nvSpPr>
        <p:spPr/>
        <p:txBody>
          <a:bodyPr/>
          <a:lstStyle/>
          <a:p>
            <a:endParaRPr lang="x-none" dirty="0"/>
          </a:p>
        </p:txBody>
      </p:sp>
      <p:sp>
        <p:nvSpPr>
          <p:cNvPr id="3" name="Объект 2">
            <a:extLst>
              <a:ext uri="{FF2B5EF4-FFF2-40B4-BE49-F238E27FC236}">
                <a16:creationId xmlns="" xmlns:a16="http://schemas.microsoft.com/office/drawing/2014/main" id="{17A753F3-8F3E-ABF1-E6A6-0EF661F1A0CE}"/>
              </a:ext>
            </a:extLst>
          </p:cNvPr>
          <p:cNvSpPr>
            <a:spLocks noGrp="1"/>
          </p:cNvSpPr>
          <p:nvPr>
            <p:ph idx="1"/>
          </p:nvPr>
        </p:nvSpPr>
        <p:spPr/>
        <p:txBody>
          <a:bodyPr/>
          <a:lstStyle/>
          <a:p>
            <a:endParaRPr lang="x-none"/>
          </a:p>
        </p:txBody>
      </p:sp>
      <p:pic>
        <p:nvPicPr>
          <p:cNvPr id="4" name="Рисунок 3">
            <a:extLst>
              <a:ext uri="{FF2B5EF4-FFF2-40B4-BE49-F238E27FC236}">
                <a16:creationId xmlns="" xmlns:a16="http://schemas.microsoft.com/office/drawing/2014/main" id="{8274C1B4-D3B2-FD51-AE0C-31596A9223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2408" y="0"/>
            <a:ext cx="9428816" cy="5143500"/>
          </a:xfrm>
          <a:prstGeom prst="rect">
            <a:avLst/>
          </a:prstGeom>
        </p:spPr>
      </p:pic>
      <p:pic>
        <p:nvPicPr>
          <p:cNvPr id="5" name="Рисунок 4">
            <a:extLst>
              <a:ext uri="{FF2B5EF4-FFF2-40B4-BE49-F238E27FC236}">
                <a16:creationId xmlns="" xmlns:a16="http://schemas.microsoft.com/office/drawing/2014/main" id="{119F5F00-3B59-3B12-D7AB-213A2BACEC2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63396" y="2891946"/>
            <a:ext cx="1825283" cy="1564619"/>
          </a:xfrm>
          <a:prstGeom prst="rect">
            <a:avLst/>
          </a:prstGeom>
          <a:ln>
            <a:noFill/>
          </a:ln>
          <a:effectLst>
            <a:softEdge rad="112500"/>
          </a:effectLst>
        </p:spPr>
      </p:pic>
      <p:sp>
        <p:nvSpPr>
          <p:cNvPr id="6" name="TextBox 5">
            <a:extLst>
              <a:ext uri="{FF2B5EF4-FFF2-40B4-BE49-F238E27FC236}">
                <a16:creationId xmlns="" xmlns:a16="http://schemas.microsoft.com/office/drawing/2014/main" id="{9CE43BE9-DAD4-687A-49D9-2CE8E1044FEE}"/>
              </a:ext>
            </a:extLst>
          </p:cNvPr>
          <p:cNvSpPr txBox="1"/>
          <p:nvPr/>
        </p:nvSpPr>
        <p:spPr>
          <a:xfrm flipH="1">
            <a:off x="899487" y="1062246"/>
            <a:ext cx="5344216" cy="2870016"/>
          </a:xfrm>
          <a:prstGeom prst="rect">
            <a:avLst/>
          </a:prstGeom>
          <a:noFill/>
        </p:spPr>
        <p:txBody>
          <a:bodyPr wrap="square" lIns="68580" tIns="34290" rIns="68580" bIns="34290" rtlCol="0">
            <a:spAutoFit/>
          </a:bodyPr>
          <a:lstStyle/>
          <a:p>
            <a:pPr algn="just"/>
            <a:r>
              <a:rPr lang="kk-KZ" dirty="0">
                <a:solidFill>
                  <a:srgbClr val="FF0000"/>
                </a:solidFill>
                <a:latin typeface="Times New Roman" panose="02020603050405020304" pitchFamily="18" charset="0"/>
                <a:cs typeface="Times New Roman" panose="02020603050405020304" pitchFamily="18" charset="0"/>
              </a:rPr>
              <a:t>	Мектебіміздің оқушыларымен бірге атаулы жылдарға байланысты келесі іс</a:t>
            </a:r>
            <a:r>
              <a:rPr lang="en-US" dirty="0">
                <a:solidFill>
                  <a:srgbClr val="FF0000"/>
                </a:solidFill>
                <a:latin typeface="Times New Roman" panose="02020603050405020304" pitchFamily="18" charset="0"/>
                <a:cs typeface="Times New Roman" panose="02020603050405020304" pitchFamily="18" charset="0"/>
              </a:rPr>
              <a:t>-</a:t>
            </a:r>
            <a:r>
              <a:rPr lang="kk-KZ" dirty="0">
                <a:solidFill>
                  <a:srgbClr val="FF0000"/>
                </a:solidFill>
                <a:latin typeface="Times New Roman" panose="02020603050405020304" pitchFamily="18" charset="0"/>
                <a:cs typeface="Times New Roman" panose="02020603050405020304" pitchFamily="18" charset="0"/>
              </a:rPr>
              <a:t>шаралар өткізілді. Олар:</a:t>
            </a:r>
          </a:p>
          <a:p>
            <a:pPr algn="just"/>
            <a:r>
              <a:rPr lang="kk-KZ" dirty="0">
                <a:solidFill>
                  <a:srgbClr val="FF0000"/>
                </a:solidFill>
                <a:latin typeface="Times New Roman" panose="02020603050405020304" pitchFamily="18" charset="0"/>
                <a:cs typeface="Times New Roman" panose="02020603050405020304" pitchFamily="18" charset="0"/>
              </a:rPr>
              <a:t>Ақиық ақын М.Мақатаевтың </a:t>
            </a:r>
            <a:r>
              <a:rPr lang="en-US" dirty="0">
                <a:solidFill>
                  <a:srgbClr val="FF0000"/>
                </a:solidFill>
                <a:latin typeface="Times New Roman" panose="02020603050405020304" pitchFamily="18" charset="0"/>
                <a:cs typeface="Times New Roman" panose="02020603050405020304" pitchFamily="18" charset="0"/>
              </a:rPr>
              <a:t>90-</a:t>
            </a:r>
            <a:r>
              <a:rPr lang="kk-KZ" dirty="0">
                <a:solidFill>
                  <a:srgbClr val="FF0000"/>
                </a:solidFill>
                <a:latin typeface="Times New Roman" panose="02020603050405020304" pitchFamily="18" charset="0"/>
                <a:cs typeface="Times New Roman" panose="02020603050405020304" pitchFamily="18" charset="0"/>
              </a:rPr>
              <a:t>жылдық мерейтойына орай </a:t>
            </a:r>
            <a:r>
              <a:rPr lang="en-US" dirty="0">
                <a:solidFill>
                  <a:srgbClr val="FF0000"/>
                </a:solidFill>
                <a:latin typeface="Times New Roman" panose="02020603050405020304" pitchFamily="18" charset="0"/>
                <a:cs typeface="Times New Roman" panose="02020603050405020304" pitchFamily="18" charset="0"/>
              </a:rPr>
              <a:t>5-11 </a:t>
            </a:r>
            <a:r>
              <a:rPr lang="kk-KZ" dirty="0">
                <a:solidFill>
                  <a:srgbClr val="FF0000"/>
                </a:solidFill>
                <a:latin typeface="Times New Roman" panose="02020603050405020304" pitchFamily="18" charset="0"/>
                <a:cs typeface="Times New Roman" panose="02020603050405020304" pitchFamily="18" charset="0"/>
              </a:rPr>
              <a:t>сыныптар арасында «Мұқағали ұрпағымен мың жасайды» атты аудио  </a:t>
            </a:r>
            <a:r>
              <a:rPr lang="en-US" dirty="0">
                <a:solidFill>
                  <a:srgbClr val="FF0000"/>
                </a:solidFill>
                <a:latin typeface="Times New Roman" panose="02020603050405020304" pitchFamily="18" charset="0"/>
                <a:cs typeface="Times New Roman" panose="02020603050405020304" pitchFamily="18" charset="0"/>
              </a:rPr>
              <a:t>- </a:t>
            </a:r>
            <a:r>
              <a:rPr lang="kk-KZ" dirty="0">
                <a:solidFill>
                  <a:srgbClr val="FF0000"/>
                </a:solidFill>
                <a:latin typeface="Times New Roman" panose="02020603050405020304" pitchFamily="18" charset="0"/>
                <a:cs typeface="Times New Roman" panose="02020603050405020304" pitchFamily="18" charset="0"/>
              </a:rPr>
              <a:t>видео оқылымдар ұйымдастырылды. Бұл шараға : </a:t>
            </a:r>
          </a:p>
          <a:p>
            <a:pPr algn="just"/>
            <a:r>
              <a:rPr lang="en-US" dirty="0">
                <a:solidFill>
                  <a:srgbClr val="FF0000"/>
                </a:solidFill>
                <a:latin typeface="Times New Roman" panose="02020603050405020304" pitchFamily="18" charset="0"/>
                <a:cs typeface="Times New Roman" panose="02020603050405020304" pitchFamily="18" charset="0"/>
              </a:rPr>
              <a:t>5-</a:t>
            </a:r>
            <a:r>
              <a:rPr lang="kk-KZ" dirty="0">
                <a:solidFill>
                  <a:srgbClr val="FF0000"/>
                </a:solidFill>
                <a:latin typeface="Times New Roman" panose="02020603050405020304" pitchFamily="18" charset="0"/>
                <a:cs typeface="Times New Roman" panose="02020603050405020304" pitchFamily="18" charset="0"/>
              </a:rPr>
              <a:t>сыныптан:</a:t>
            </a:r>
            <a:r>
              <a:rPr lang="en-US" dirty="0">
                <a:solidFill>
                  <a:srgbClr val="FF0000"/>
                </a:solidFill>
                <a:latin typeface="Times New Roman" panose="02020603050405020304" pitchFamily="18" charset="0"/>
                <a:cs typeface="Times New Roman" panose="02020603050405020304" pitchFamily="18" charset="0"/>
              </a:rPr>
              <a:t> </a:t>
            </a:r>
            <a:r>
              <a:rPr lang="kk-KZ" dirty="0">
                <a:solidFill>
                  <a:srgbClr val="FF0000"/>
                </a:solidFill>
                <a:latin typeface="Times New Roman" panose="02020603050405020304" pitchFamily="18" charset="0"/>
                <a:cs typeface="Times New Roman" panose="02020603050405020304" pitchFamily="18" charset="0"/>
              </a:rPr>
              <a:t>Сайлау Асылнұр, Қабыкен Аслан, Қабыкен Руслан, Ойсан Аянат. </a:t>
            </a:r>
          </a:p>
          <a:p>
            <a:pPr algn="just"/>
            <a:r>
              <a:rPr lang="en-US" dirty="0">
                <a:solidFill>
                  <a:srgbClr val="FF0000"/>
                </a:solidFill>
                <a:latin typeface="Times New Roman" panose="02020603050405020304" pitchFamily="18" charset="0"/>
                <a:cs typeface="Times New Roman" panose="02020603050405020304" pitchFamily="18" charset="0"/>
              </a:rPr>
              <a:t>6-</a:t>
            </a:r>
            <a:r>
              <a:rPr lang="kk-KZ" dirty="0">
                <a:solidFill>
                  <a:srgbClr val="FF0000"/>
                </a:solidFill>
                <a:latin typeface="Times New Roman" panose="02020603050405020304" pitchFamily="18" charset="0"/>
                <a:cs typeface="Times New Roman" panose="02020603050405020304" pitchFamily="18" charset="0"/>
              </a:rPr>
              <a:t>сыныптан: Көшкінбааева Айзат.</a:t>
            </a:r>
          </a:p>
          <a:p>
            <a:pPr algn="just"/>
            <a:r>
              <a:rPr lang="en-US" dirty="0">
                <a:solidFill>
                  <a:srgbClr val="FF0000"/>
                </a:solidFill>
                <a:latin typeface="Times New Roman" panose="02020603050405020304" pitchFamily="18" charset="0"/>
                <a:cs typeface="Times New Roman" panose="02020603050405020304" pitchFamily="18" charset="0"/>
              </a:rPr>
              <a:t>7-</a:t>
            </a:r>
            <a:r>
              <a:rPr lang="kk-KZ" dirty="0">
                <a:solidFill>
                  <a:srgbClr val="FF0000"/>
                </a:solidFill>
                <a:latin typeface="Times New Roman" panose="02020603050405020304" pitchFamily="18" charset="0"/>
                <a:cs typeface="Times New Roman" panose="02020603050405020304" pitchFamily="18" charset="0"/>
              </a:rPr>
              <a:t>сыныптан: Абеуова Әсем, Тыйыштық Меруерт.</a:t>
            </a:r>
          </a:p>
          <a:p>
            <a:pPr algn="just"/>
            <a:r>
              <a:rPr lang="en-US" dirty="0">
                <a:solidFill>
                  <a:srgbClr val="FF0000"/>
                </a:solidFill>
                <a:latin typeface="Times New Roman" panose="02020603050405020304" pitchFamily="18" charset="0"/>
                <a:cs typeface="Times New Roman" panose="02020603050405020304" pitchFamily="18" charset="0"/>
              </a:rPr>
              <a:t>8-</a:t>
            </a:r>
            <a:r>
              <a:rPr lang="kk-KZ" dirty="0">
                <a:solidFill>
                  <a:srgbClr val="FF0000"/>
                </a:solidFill>
                <a:latin typeface="Times New Roman" panose="02020603050405020304" pitchFamily="18" charset="0"/>
                <a:cs typeface="Times New Roman" panose="02020603050405020304" pitchFamily="18" charset="0"/>
              </a:rPr>
              <a:t>сыныптан </a:t>
            </a:r>
            <a:r>
              <a:rPr lang="en-US" dirty="0">
                <a:solidFill>
                  <a:srgbClr val="FF0000"/>
                </a:solidFill>
                <a:latin typeface="Times New Roman" panose="02020603050405020304" pitchFamily="18" charset="0"/>
                <a:cs typeface="Times New Roman" panose="02020603050405020304" pitchFamily="18" charset="0"/>
              </a:rPr>
              <a:t>: </a:t>
            </a:r>
            <a:r>
              <a:rPr lang="kk-KZ" dirty="0">
                <a:solidFill>
                  <a:srgbClr val="FF0000"/>
                </a:solidFill>
                <a:latin typeface="Times New Roman" panose="02020603050405020304" pitchFamily="18" charset="0"/>
                <a:cs typeface="Times New Roman" panose="02020603050405020304" pitchFamily="18" charset="0"/>
              </a:rPr>
              <a:t>Ханат Сұлужан</a:t>
            </a:r>
            <a:r>
              <a:rPr lang="en-US" dirty="0">
                <a:solidFill>
                  <a:srgbClr val="FF0000"/>
                </a:solidFill>
                <a:latin typeface="Times New Roman" panose="02020603050405020304" pitchFamily="18" charset="0"/>
                <a:cs typeface="Times New Roman" panose="02020603050405020304" pitchFamily="18" charset="0"/>
              </a:rPr>
              <a:t>, </a:t>
            </a:r>
            <a:r>
              <a:rPr lang="kk-KZ" dirty="0">
                <a:solidFill>
                  <a:srgbClr val="FF0000"/>
                </a:solidFill>
                <a:latin typeface="Times New Roman" panose="02020603050405020304" pitchFamily="18" charset="0"/>
                <a:cs typeface="Times New Roman" panose="02020603050405020304" pitchFamily="18" charset="0"/>
              </a:rPr>
              <a:t>Көрікбай Аяулым, Нүркен Мадина, Серікқалиева Сағыныш,Бағлан Мерейлім, Қасқатай Ансар</a:t>
            </a:r>
            <a:r>
              <a:rPr lang="en-US" dirty="0">
                <a:solidFill>
                  <a:srgbClr val="FF0000"/>
                </a:solidFill>
                <a:latin typeface="Times New Roman" panose="02020603050405020304" pitchFamily="18" charset="0"/>
                <a:cs typeface="Times New Roman" panose="02020603050405020304" pitchFamily="18" charset="0"/>
              </a:rPr>
              <a:t>.</a:t>
            </a:r>
            <a:endParaRPr lang="kk-KZ" dirty="0">
              <a:solidFill>
                <a:srgbClr val="FF0000"/>
              </a:solidFill>
              <a:latin typeface="Times New Roman" panose="02020603050405020304" pitchFamily="18" charset="0"/>
              <a:cs typeface="Times New Roman" panose="02020603050405020304" pitchFamily="18" charset="0"/>
            </a:endParaRPr>
          </a:p>
          <a:p>
            <a:pPr algn="just"/>
            <a:r>
              <a:rPr lang="en-US" dirty="0">
                <a:solidFill>
                  <a:srgbClr val="FF0000"/>
                </a:solidFill>
                <a:latin typeface="Times New Roman" panose="02020603050405020304" pitchFamily="18" charset="0"/>
                <a:cs typeface="Times New Roman" panose="02020603050405020304" pitchFamily="18" charset="0"/>
              </a:rPr>
              <a:t>9- </a:t>
            </a:r>
            <a:r>
              <a:rPr lang="kk-KZ" dirty="0">
                <a:solidFill>
                  <a:srgbClr val="FF0000"/>
                </a:solidFill>
                <a:latin typeface="Times New Roman" panose="02020603050405020304" pitchFamily="18" charset="0"/>
                <a:cs typeface="Times New Roman" panose="02020603050405020304" pitchFamily="18" charset="0"/>
              </a:rPr>
              <a:t>сыныптан: Ханат Аружан.</a:t>
            </a:r>
          </a:p>
          <a:p>
            <a:pPr algn="just"/>
            <a:r>
              <a:rPr lang="en-US" dirty="0">
                <a:solidFill>
                  <a:srgbClr val="FF0000"/>
                </a:solidFill>
                <a:latin typeface="Times New Roman" panose="02020603050405020304" pitchFamily="18" charset="0"/>
                <a:cs typeface="Times New Roman" panose="02020603050405020304" pitchFamily="18" charset="0"/>
              </a:rPr>
              <a:t>10-</a:t>
            </a:r>
            <a:r>
              <a:rPr lang="kk-KZ" dirty="0">
                <a:solidFill>
                  <a:srgbClr val="FF0000"/>
                </a:solidFill>
                <a:latin typeface="Times New Roman" panose="02020603050405020304" pitchFamily="18" charset="0"/>
                <a:cs typeface="Times New Roman" panose="02020603050405020304" pitchFamily="18" charset="0"/>
              </a:rPr>
              <a:t>сыныптан Хинаят Ләйлә қатысты.</a:t>
            </a:r>
          </a:p>
        </p:txBody>
      </p:sp>
      <p:pic>
        <p:nvPicPr>
          <p:cNvPr id="7" name="Рисунок 6">
            <a:extLst>
              <a:ext uri="{FF2B5EF4-FFF2-40B4-BE49-F238E27FC236}">
                <a16:creationId xmlns="" xmlns:a16="http://schemas.microsoft.com/office/drawing/2014/main" id="{C0D79054-452B-0599-3F84-134E54432D0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14537" y="983998"/>
            <a:ext cx="1591238" cy="1857347"/>
          </a:xfrm>
          <a:prstGeom prst="rect">
            <a:avLst/>
          </a:prstGeom>
          <a:ln>
            <a:noFill/>
          </a:ln>
          <a:effectLst>
            <a:softEdge rad="112500"/>
          </a:effectLst>
        </p:spPr>
      </p:pic>
      <p:pic>
        <p:nvPicPr>
          <p:cNvPr id="8" name="Рисунок 7">
            <a:extLst>
              <a:ext uri="{FF2B5EF4-FFF2-40B4-BE49-F238E27FC236}">
                <a16:creationId xmlns="" xmlns:a16="http://schemas.microsoft.com/office/drawing/2014/main" id="{6A3320BC-65EE-AC67-51B0-03EFF3E86CD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581215" y="2942547"/>
            <a:ext cx="1663298" cy="1514018"/>
          </a:xfrm>
          <a:prstGeom prst="rect">
            <a:avLst/>
          </a:prstGeom>
        </p:spPr>
      </p:pic>
      <p:pic>
        <p:nvPicPr>
          <p:cNvPr id="9" name="Рисунок 8">
            <a:extLst>
              <a:ext uri="{FF2B5EF4-FFF2-40B4-BE49-F238E27FC236}">
                <a16:creationId xmlns="" xmlns:a16="http://schemas.microsoft.com/office/drawing/2014/main" id="{23C2894F-51C8-E860-BE21-A7CE5B7CFEE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788287" y="3303530"/>
            <a:ext cx="2058394" cy="1254237"/>
          </a:xfrm>
          <a:prstGeom prst="rect">
            <a:avLst/>
          </a:prstGeom>
        </p:spPr>
      </p:pic>
    </p:spTree>
    <p:extLst>
      <p:ext uri="{BB962C8B-B14F-4D97-AF65-F5344CB8AC3E}">
        <p14:creationId xmlns:p14="http://schemas.microsoft.com/office/powerpoint/2010/main" val="254395216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TotalTime>
  <Words>682</Words>
  <Application>Microsoft Office PowerPoint</Application>
  <PresentationFormat>Экран (16:9)</PresentationFormat>
  <Paragraphs>63</Paragraphs>
  <Slides>20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20</vt:i4>
      </vt:variant>
    </vt:vector>
  </HeadingPairs>
  <TitlesOfParts>
    <vt:vector size="21"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888</dc:creator>
  <cp:lastModifiedBy>admin</cp:lastModifiedBy>
  <cp:revision>64</cp:revision>
  <dcterms:created xsi:type="dcterms:W3CDTF">2022-05-14T02:59:50Z</dcterms:created>
  <dcterms:modified xsi:type="dcterms:W3CDTF">2024-02-01T09:35:54Z</dcterms:modified>
</cp:coreProperties>
</file>