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.02–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.2024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44522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художественного труда 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– 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часов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(русский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истории-16 часов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5.Математика-15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часов (русский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6.Зам.директора 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УР-1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ставка(смешанный язык обучения)</a:t>
            </a:r>
          </a:p>
          <a:p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5489</TotalTime>
  <Words>755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70</cp:revision>
  <dcterms:created xsi:type="dcterms:W3CDTF">2022-08-09T17:41:12Z</dcterms:created>
  <dcterms:modified xsi:type="dcterms:W3CDTF">2024-02-14T15:37:34Z</dcterms:modified>
</cp:coreProperties>
</file>