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42F06-1CF6-4920-9775-1EAB2F2F57A1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05B12A-F83F-4B26-96E5-E14655B4DECF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 sz="4800" b="1" dirty="0" smtClean="0"/>
        </a:p>
        <a:p>
          <a:endParaRPr lang="ru-RU" sz="2400" b="1" dirty="0"/>
        </a:p>
      </dgm:t>
    </dgm:pt>
    <dgm:pt modelId="{031FC12E-66FE-42EC-95CE-B369044EBE3C}" type="parTrans" cxnId="{A132D180-129E-4269-89BE-BB630DFB6C5F}">
      <dgm:prSet/>
      <dgm:spPr/>
      <dgm:t>
        <a:bodyPr/>
        <a:lstStyle/>
        <a:p>
          <a:endParaRPr lang="ru-RU"/>
        </a:p>
      </dgm:t>
    </dgm:pt>
    <dgm:pt modelId="{F6B1E333-EE85-4B7E-AAF3-76E6ED6AB5AD}" type="sibTrans" cxnId="{A132D180-129E-4269-89BE-BB630DFB6C5F}">
      <dgm:prSet/>
      <dgm:spPr/>
      <dgm:t>
        <a:bodyPr/>
        <a:lstStyle/>
        <a:p>
          <a:endParaRPr lang="ru-RU"/>
        </a:p>
      </dgm:t>
    </dgm:pt>
    <dgm:pt modelId="{B1EC232F-AF36-49F4-92B9-A881C3A4540E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развивает у детей умственную активность,мелкую моторику рук</a:t>
          </a:r>
          <a:endParaRPr lang="ru-RU" b="1" dirty="0">
            <a:solidFill>
              <a:srgbClr val="002060"/>
            </a:solidFill>
          </a:endParaRPr>
        </a:p>
      </dgm:t>
    </dgm:pt>
    <dgm:pt modelId="{3ABA3C62-6DFC-4D39-A037-AC24AA1AD67A}" type="parTrans" cxnId="{3A4808F2-C833-4D5E-86EF-C7CB64874E44}">
      <dgm:prSet/>
      <dgm:spPr/>
      <dgm:t>
        <a:bodyPr/>
        <a:lstStyle/>
        <a:p>
          <a:endParaRPr lang="ru-RU"/>
        </a:p>
      </dgm:t>
    </dgm:pt>
    <dgm:pt modelId="{00534F29-F35F-461F-A969-2DE2065414BD}" type="sibTrans" cxnId="{3A4808F2-C833-4D5E-86EF-C7CB64874E44}">
      <dgm:prSet/>
      <dgm:spPr/>
      <dgm:t>
        <a:bodyPr/>
        <a:lstStyle/>
        <a:p>
          <a:endParaRPr lang="ru-RU"/>
        </a:p>
      </dgm:t>
    </dgm:pt>
    <dgm:pt modelId="{8DCB2EA0-0349-4D94-8A2C-B899331F83BE}">
      <dgm:prSet phldrT="[Текст]"/>
      <dgm:spPr>
        <a:solidFill>
          <a:srgbClr val="ED7FB1"/>
        </a:solidFill>
      </dgm:spPr>
      <dgm:t>
        <a:bodyPr/>
        <a:lstStyle/>
        <a:p>
          <a:endParaRPr lang="ru-RU" dirty="0"/>
        </a:p>
      </dgm:t>
    </dgm:pt>
    <dgm:pt modelId="{6A64106A-E25C-430C-A576-8DA403017ED4}" type="parTrans" cxnId="{5A9154A1-EC79-4124-8145-B551179ECB22}">
      <dgm:prSet/>
      <dgm:spPr/>
      <dgm:t>
        <a:bodyPr/>
        <a:lstStyle/>
        <a:p>
          <a:endParaRPr lang="ru-RU"/>
        </a:p>
      </dgm:t>
    </dgm:pt>
    <dgm:pt modelId="{1D29FD8F-1DB1-4B27-BAED-D9BCB2FB7CE2}" type="sibTrans" cxnId="{5A9154A1-EC79-4124-8145-B551179ECB22}">
      <dgm:prSet/>
      <dgm:spPr/>
      <dgm:t>
        <a:bodyPr/>
        <a:lstStyle/>
        <a:p>
          <a:endParaRPr lang="ru-RU"/>
        </a:p>
      </dgm:t>
    </dgm:pt>
    <dgm:pt modelId="{56D2CD2D-CEF9-45C2-B940-48778949207F}">
      <dgm:prSet phldrT="[Текст]"/>
      <dgm:spPr>
        <a:solidFill>
          <a:srgbClr val="DE8ED8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творчество</a:t>
          </a:r>
          <a:endParaRPr lang="ru-RU" b="1" dirty="0">
            <a:solidFill>
              <a:srgbClr val="002060"/>
            </a:solidFill>
          </a:endParaRPr>
        </a:p>
      </dgm:t>
    </dgm:pt>
    <dgm:pt modelId="{213D246E-2D4A-405A-927C-AC1F5EC6658E}" type="parTrans" cxnId="{38BB5675-1AF4-4FD6-A376-4DFD811D890D}">
      <dgm:prSet/>
      <dgm:spPr/>
      <dgm:t>
        <a:bodyPr/>
        <a:lstStyle/>
        <a:p>
          <a:endParaRPr lang="ru-RU"/>
        </a:p>
      </dgm:t>
    </dgm:pt>
    <dgm:pt modelId="{B41F4047-FA24-4036-B5E0-80E857CDD40B}" type="sibTrans" cxnId="{38BB5675-1AF4-4FD6-A376-4DFD811D890D}">
      <dgm:prSet/>
      <dgm:spPr/>
      <dgm:t>
        <a:bodyPr/>
        <a:lstStyle/>
        <a:p>
          <a:endParaRPr lang="ru-RU"/>
        </a:p>
      </dgm:t>
    </dgm:pt>
    <dgm:pt modelId="{29C34EE9-432D-4CAB-BF04-77B3816FDBB3}">
      <dgm:prSet phldrT="[Текст]"/>
      <dgm:spPr/>
      <dgm:t>
        <a:bodyPr/>
        <a:lstStyle/>
        <a:p>
          <a:endParaRPr lang="ru-RU" dirty="0"/>
        </a:p>
      </dgm:t>
    </dgm:pt>
    <dgm:pt modelId="{33267B39-3ECF-4298-A783-8B3CDF57B49E}" type="parTrans" cxnId="{B28DF063-63F0-46E5-B66C-48C238E81884}">
      <dgm:prSet/>
      <dgm:spPr/>
      <dgm:t>
        <a:bodyPr/>
        <a:lstStyle/>
        <a:p>
          <a:endParaRPr lang="ru-RU"/>
        </a:p>
      </dgm:t>
    </dgm:pt>
    <dgm:pt modelId="{F4C46AD1-E121-4CA8-8F55-BACF916FC27E}" type="sibTrans" cxnId="{B28DF063-63F0-46E5-B66C-48C238E81884}">
      <dgm:prSet/>
      <dgm:spPr/>
      <dgm:t>
        <a:bodyPr/>
        <a:lstStyle/>
        <a:p>
          <a:endParaRPr lang="ru-RU"/>
        </a:p>
      </dgm:t>
    </dgm:pt>
    <dgm:pt modelId="{EA5AFB9E-4372-4BB9-B6C0-FDB7AC129B10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художественный вкус </a:t>
          </a:r>
          <a:endParaRPr lang="ru-RU" b="1" dirty="0">
            <a:solidFill>
              <a:srgbClr val="002060"/>
            </a:solidFill>
          </a:endParaRPr>
        </a:p>
      </dgm:t>
    </dgm:pt>
    <dgm:pt modelId="{0A67E2F5-05D4-4AF5-A8F7-DF698242C63A}" type="parTrans" cxnId="{F3F380E9-FA7A-483B-81C1-2654C33BD526}">
      <dgm:prSet/>
      <dgm:spPr/>
      <dgm:t>
        <a:bodyPr/>
        <a:lstStyle/>
        <a:p>
          <a:endParaRPr lang="ru-RU"/>
        </a:p>
      </dgm:t>
    </dgm:pt>
    <dgm:pt modelId="{0C936931-2239-41A2-8EBA-3DBC8BFED3FA}" type="sibTrans" cxnId="{F3F380E9-FA7A-483B-81C1-2654C33BD526}">
      <dgm:prSet/>
      <dgm:spPr/>
      <dgm:t>
        <a:bodyPr/>
        <a:lstStyle/>
        <a:p>
          <a:endParaRPr lang="ru-RU"/>
        </a:p>
      </dgm:t>
    </dgm:pt>
    <dgm:pt modelId="{F69C02A7-588A-4505-8BCE-EE6B5E0B55BC}" type="pres">
      <dgm:prSet presAssocID="{B0142F06-1CF6-4920-9775-1EAB2F2F57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27B6A-5A0A-4850-B9CD-E5B2634C12CA}" type="pres">
      <dgm:prSet presAssocID="{5205B12A-F83F-4B26-96E5-E14655B4DECF}" presName="composite" presStyleCnt="0"/>
      <dgm:spPr/>
    </dgm:pt>
    <dgm:pt modelId="{A342AC61-6B38-4D1C-831D-99DE31FE3DFB}" type="pres">
      <dgm:prSet presAssocID="{5205B12A-F83F-4B26-96E5-E14655B4DECF}" presName="parentText" presStyleLbl="alignNode1" presStyleIdx="0" presStyleCnt="3" custLinFactNeighborX="0" custLinFactNeighborY="-4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03193-0C55-40B0-9D58-59AD7E0AEDDA}" type="pres">
      <dgm:prSet presAssocID="{5205B12A-F83F-4B26-96E5-E14655B4DEC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226DA-BF9C-47DB-8B56-B0D2EED851A9}" type="pres">
      <dgm:prSet presAssocID="{F6B1E333-EE85-4B7E-AAF3-76E6ED6AB5AD}" presName="sp" presStyleCnt="0"/>
      <dgm:spPr/>
    </dgm:pt>
    <dgm:pt modelId="{39BD438B-93E3-4488-823A-B2C62DA40D0F}" type="pres">
      <dgm:prSet presAssocID="{8DCB2EA0-0349-4D94-8A2C-B899331F83BE}" presName="composite" presStyleCnt="0"/>
      <dgm:spPr/>
    </dgm:pt>
    <dgm:pt modelId="{1A361B2F-30AE-4FFA-9586-24F757BD4507}" type="pres">
      <dgm:prSet presAssocID="{8DCB2EA0-0349-4D94-8A2C-B899331F83B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F9B2-FB11-4314-AD30-75E8DF450EEA}" type="pres">
      <dgm:prSet presAssocID="{8DCB2EA0-0349-4D94-8A2C-B899331F83B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F501-D479-49FD-A1AD-4899F0951A34}" type="pres">
      <dgm:prSet presAssocID="{1D29FD8F-1DB1-4B27-BAED-D9BCB2FB7CE2}" presName="sp" presStyleCnt="0"/>
      <dgm:spPr/>
    </dgm:pt>
    <dgm:pt modelId="{816A56B3-D78C-4135-A805-3B2B4C2D6B96}" type="pres">
      <dgm:prSet presAssocID="{29C34EE9-432D-4CAB-BF04-77B3816FDBB3}" presName="composite" presStyleCnt="0"/>
      <dgm:spPr/>
    </dgm:pt>
    <dgm:pt modelId="{F0C46818-DBC5-467D-916D-8F86CE7255BD}" type="pres">
      <dgm:prSet presAssocID="{29C34EE9-432D-4CAB-BF04-77B3816FDBB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EA7E6-5A41-4636-BD45-DB2315C9F323}" type="pres">
      <dgm:prSet presAssocID="{29C34EE9-432D-4CAB-BF04-77B3816FDBB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67734-6210-44A6-8D63-CD18D670700C}" type="presOf" srcId="{5205B12A-F83F-4B26-96E5-E14655B4DECF}" destId="{A342AC61-6B38-4D1C-831D-99DE31FE3DFB}" srcOrd="0" destOrd="0" presId="urn:microsoft.com/office/officeart/2005/8/layout/chevron2"/>
    <dgm:cxn modelId="{F3F380E9-FA7A-483B-81C1-2654C33BD526}" srcId="{29C34EE9-432D-4CAB-BF04-77B3816FDBB3}" destId="{EA5AFB9E-4372-4BB9-B6C0-FDB7AC129B10}" srcOrd="0" destOrd="0" parTransId="{0A67E2F5-05D4-4AF5-A8F7-DF698242C63A}" sibTransId="{0C936931-2239-41A2-8EBA-3DBC8BFED3FA}"/>
    <dgm:cxn modelId="{38BB5675-1AF4-4FD6-A376-4DFD811D890D}" srcId="{8DCB2EA0-0349-4D94-8A2C-B899331F83BE}" destId="{56D2CD2D-CEF9-45C2-B940-48778949207F}" srcOrd="0" destOrd="0" parTransId="{213D246E-2D4A-405A-927C-AC1F5EC6658E}" sibTransId="{B41F4047-FA24-4036-B5E0-80E857CDD40B}"/>
    <dgm:cxn modelId="{5A9154A1-EC79-4124-8145-B551179ECB22}" srcId="{B0142F06-1CF6-4920-9775-1EAB2F2F57A1}" destId="{8DCB2EA0-0349-4D94-8A2C-B899331F83BE}" srcOrd="1" destOrd="0" parTransId="{6A64106A-E25C-430C-A576-8DA403017ED4}" sibTransId="{1D29FD8F-1DB1-4B27-BAED-D9BCB2FB7CE2}"/>
    <dgm:cxn modelId="{DAB452BF-24F5-4CD8-8216-970F10B6AFDA}" type="presOf" srcId="{B0142F06-1CF6-4920-9775-1EAB2F2F57A1}" destId="{F69C02A7-588A-4505-8BCE-EE6B5E0B55BC}" srcOrd="0" destOrd="0" presId="urn:microsoft.com/office/officeart/2005/8/layout/chevron2"/>
    <dgm:cxn modelId="{A132D180-129E-4269-89BE-BB630DFB6C5F}" srcId="{B0142F06-1CF6-4920-9775-1EAB2F2F57A1}" destId="{5205B12A-F83F-4B26-96E5-E14655B4DECF}" srcOrd="0" destOrd="0" parTransId="{031FC12E-66FE-42EC-95CE-B369044EBE3C}" sibTransId="{F6B1E333-EE85-4B7E-AAF3-76E6ED6AB5AD}"/>
    <dgm:cxn modelId="{76C27CFC-8983-402D-87B6-AD43ACD7FD78}" type="presOf" srcId="{29C34EE9-432D-4CAB-BF04-77B3816FDBB3}" destId="{F0C46818-DBC5-467D-916D-8F86CE7255BD}" srcOrd="0" destOrd="0" presId="urn:microsoft.com/office/officeart/2005/8/layout/chevron2"/>
    <dgm:cxn modelId="{BDE143B6-3C87-4823-B406-9BBF8748A38F}" type="presOf" srcId="{8DCB2EA0-0349-4D94-8A2C-B899331F83BE}" destId="{1A361B2F-30AE-4FFA-9586-24F757BD4507}" srcOrd="0" destOrd="0" presId="urn:microsoft.com/office/officeart/2005/8/layout/chevron2"/>
    <dgm:cxn modelId="{BC8E39CD-F78E-4AC1-8E96-12FCC9B16101}" type="presOf" srcId="{B1EC232F-AF36-49F4-92B9-A881C3A4540E}" destId="{39303193-0C55-40B0-9D58-59AD7E0AEDDA}" srcOrd="0" destOrd="0" presId="urn:microsoft.com/office/officeart/2005/8/layout/chevron2"/>
    <dgm:cxn modelId="{9D2B15B2-77B3-42D7-BFAC-794B529D3181}" type="presOf" srcId="{EA5AFB9E-4372-4BB9-B6C0-FDB7AC129B10}" destId="{11BEA7E6-5A41-4636-BD45-DB2315C9F323}" srcOrd="0" destOrd="0" presId="urn:microsoft.com/office/officeart/2005/8/layout/chevron2"/>
    <dgm:cxn modelId="{B28DF063-63F0-46E5-B66C-48C238E81884}" srcId="{B0142F06-1CF6-4920-9775-1EAB2F2F57A1}" destId="{29C34EE9-432D-4CAB-BF04-77B3816FDBB3}" srcOrd="2" destOrd="0" parTransId="{33267B39-3ECF-4298-A783-8B3CDF57B49E}" sibTransId="{F4C46AD1-E121-4CA8-8F55-BACF916FC27E}"/>
    <dgm:cxn modelId="{3A4808F2-C833-4D5E-86EF-C7CB64874E44}" srcId="{5205B12A-F83F-4B26-96E5-E14655B4DECF}" destId="{B1EC232F-AF36-49F4-92B9-A881C3A4540E}" srcOrd="0" destOrd="0" parTransId="{3ABA3C62-6DFC-4D39-A037-AC24AA1AD67A}" sibTransId="{00534F29-F35F-461F-A969-2DE2065414BD}"/>
    <dgm:cxn modelId="{5218D973-8D59-4A6C-A873-238EA6D4065E}" type="presOf" srcId="{56D2CD2D-CEF9-45C2-B940-48778949207F}" destId="{EE28F9B2-FB11-4314-AD30-75E8DF450EEA}" srcOrd="0" destOrd="0" presId="urn:microsoft.com/office/officeart/2005/8/layout/chevron2"/>
    <dgm:cxn modelId="{E57A16C5-36A2-471D-A09D-319594152E05}" type="presParOf" srcId="{F69C02A7-588A-4505-8BCE-EE6B5E0B55BC}" destId="{8CC27B6A-5A0A-4850-B9CD-E5B2634C12CA}" srcOrd="0" destOrd="0" presId="urn:microsoft.com/office/officeart/2005/8/layout/chevron2"/>
    <dgm:cxn modelId="{61B203F0-6876-4D90-AB52-374D31BB8DEB}" type="presParOf" srcId="{8CC27B6A-5A0A-4850-B9CD-E5B2634C12CA}" destId="{A342AC61-6B38-4D1C-831D-99DE31FE3DFB}" srcOrd="0" destOrd="0" presId="urn:microsoft.com/office/officeart/2005/8/layout/chevron2"/>
    <dgm:cxn modelId="{AD00BF9E-DCBF-4EDE-9DF8-818A726F725D}" type="presParOf" srcId="{8CC27B6A-5A0A-4850-B9CD-E5B2634C12CA}" destId="{39303193-0C55-40B0-9D58-59AD7E0AEDDA}" srcOrd="1" destOrd="0" presId="urn:microsoft.com/office/officeart/2005/8/layout/chevron2"/>
    <dgm:cxn modelId="{1F672A53-2F1C-4AA1-897F-F4CCA3672C97}" type="presParOf" srcId="{F69C02A7-588A-4505-8BCE-EE6B5E0B55BC}" destId="{EF3226DA-BF9C-47DB-8B56-B0D2EED851A9}" srcOrd="1" destOrd="0" presId="urn:microsoft.com/office/officeart/2005/8/layout/chevron2"/>
    <dgm:cxn modelId="{0FA64F1B-DDE6-4A66-B04C-4C90E2F906CF}" type="presParOf" srcId="{F69C02A7-588A-4505-8BCE-EE6B5E0B55BC}" destId="{39BD438B-93E3-4488-823A-B2C62DA40D0F}" srcOrd="2" destOrd="0" presId="urn:microsoft.com/office/officeart/2005/8/layout/chevron2"/>
    <dgm:cxn modelId="{25739D91-44DF-45AB-B44A-9E02A22842D9}" type="presParOf" srcId="{39BD438B-93E3-4488-823A-B2C62DA40D0F}" destId="{1A361B2F-30AE-4FFA-9586-24F757BD4507}" srcOrd="0" destOrd="0" presId="urn:microsoft.com/office/officeart/2005/8/layout/chevron2"/>
    <dgm:cxn modelId="{B0AE525E-818A-4D20-A49F-7BE9E0BAB0E5}" type="presParOf" srcId="{39BD438B-93E3-4488-823A-B2C62DA40D0F}" destId="{EE28F9B2-FB11-4314-AD30-75E8DF450EEA}" srcOrd="1" destOrd="0" presId="urn:microsoft.com/office/officeart/2005/8/layout/chevron2"/>
    <dgm:cxn modelId="{B85934C4-8599-4DE2-8D08-A162E900DA62}" type="presParOf" srcId="{F69C02A7-588A-4505-8BCE-EE6B5E0B55BC}" destId="{6D4EF501-D479-49FD-A1AD-4899F0951A34}" srcOrd="3" destOrd="0" presId="urn:microsoft.com/office/officeart/2005/8/layout/chevron2"/>
    <dgm:cxn modelId="{9C2F4556-DDA8-4B54-A453-A4272545AAAC}" type="presParOf" srcId="{F69C02A7-588A-4505-8BCE-EE6B5E0B55BC}" destId="{816A56B3-D78C-4135-A805-3B2B4C2D6B96}" srcOrd="4" destOrd="0" presId="urn:microsoft.com/office/officeart/2005/8/layout/chevron2"/>
    <dgm:cxn modelId="{14C35B65-8962-4923-A50C-FD9CC0F00490}" type="presParOf" srcId="{816A56B3-D78C-4135-A805-3B2B4C2D6B96}" destId="{F0C46818-DBC5-467D-916D-8F86CE7255BD}" srcOrd="0" destOrd="0" presId="urn:microsoft.com/office/officeart/2005/8/layout/chevron2"/>
    <dgm:cxn modelId="{B03C0D78-FF40-41AE-9C6F-9061BEEB49C5}" type="presParOf" srcId="{816A56B3-D78C-4135-A805-3B2B4C2D6B96}" destId="{11BEA7E6-5A41-4636-BD45-DB2315C9F323}" srcOrd="1" destOrd="0" presId="urn:microsoft.com/office/officeart/2005/8/layout/chevron2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AF9D3-F998-4E1B-9ABA-23DDAD6CB196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850E8F-51BD-4422-B53E-C78A6EEF3A0D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Соленое</a:t>
          </a:r>
        </a:p>
        <a:p>
          <a:r>
            <a:rPr lang="ru-RU" b="1" dirty="0" smtClean="0">
              <a:solidFill>
                <a:srgbClr val="C00000"/>
              </a:solidFill>
            </a:rPr>
            <a:t>тесто</a:t>
          </a:r>
          <a:endParaRPr lang="ru-RU" b="1" dirty="0">
            <a:solidFill>
              <a:srgbClr val="C00000"/>
            </a:solidFill>
          </a:endParaRPr>
        </a:p>
      </dgm:t>
    </dgm:pt>
    <dgm:pt modelId="{B9F6AF4C-4ED8-4091-960C-37CBAC7C9E3A}" type="parTrans" cxnId="{106A425C-A886-4EA3-90A9-8403CED15E37}">
      <dgm:prSet/>
      <dgm:spPr/>
      <dgm:t>
        <a:bodyPr/>
        <a:lstStyle/>
        <a:p>
          <a:endParaRPr lang="ru-RU"/>
        </a:p>
      </dgm:t>
    </dgm:pt>
    <dgm:pt modelId="{0B8F8B2D-F373-46A0-9D9A-461D5FCF8789}" type="sibTrans" cxnId="{106A425C-A886-4EA3-90A9-8403CED15E37}">
      <dgm:prSet/>
      <dgm:spPr/>
      <dgm:t>
        <a:bodyPr/>
        <a:lstStyle/>
        <a:p>
          <a:endParaRPr lang="ru-RU"/>
        </a:p>
      </dgm:t>
    </dgm:pt>
    <dgm:pt modelId="{DB95E6F6-0EC3-406E-BE5E-5672F40EB412}">
      <dgm:prSet phldrT="[Текст]" custT="1"/>
      <dgm:spPr>
        <a:solidFill>
          <a:srgbClr val="CD9FCE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эластично</a:t>
          </a:r>
          <a:endParaRPr lang="ru-RU" sz="2400" b="1" dirty="0">
            <a:solidFill>
              <a:srgbClr val="002060"/>
            </a:solidFill>
          </a:endParaRPr>
        </a:p>
      </dgm:t>
    </dgm:pt>
    <dgm:pt modelId="{21BB3A9D-28CA-496C-A14B-CBF6E779AF16}" type="parTrans" cxnId="{8CE4BD5C-E067-4951-BDFD-7649D86DC7E0}">
      <dgm:prSet/>
      <dgm:spPr/>
      <dgm:t>
        <a:bodyPr/>
        <a:lstStyle/>
        <a:p>
          <a:endParaRPr lang="ru-RU"/>
        </a:p>
      </dgm:t>
    </dgm:pt>
    <dgm:pt modelId="{33243474-C337-4F2F-8F1F-9E88834B55D9}" type="sibTrans" cxnId="{8CE4BD5C-E067-4951-BDFD-7649D86DC7E0}">
      <dgm:prSet/>
      <dgm:spPr/>
      <dgm:t>
        <a:bodyPr/>
        <a:lstStyle/>
        <a:p>
          <a:endParaRPr lang="ru-RU"/>
        </a:p>
      </dgm:t>
    </dgm:pt>
    <dgm:pt modelId="{707A82FC-FA29-4C59-B605-151473453F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изделия из такого материала долговечны</a:t>
          </a:r>
          <a:endParaRPr lang="ru-RU" sz="2000" b="1" dirty="0">
            <a:solidFill>
              <a:srgbClr val="002060"/>
            </a:solidFill>
          </a:endParaRPr>
        </a:p>
      </dgm:t>
    </dgm:pt>
    <dgm:pt modelId="{0B8464C8-96C7-4E71-B820-447D11628E31}" type="parTrans" cxnId="{80649FE0-0D2D-4810-9544-44EC012B7CDC}">
      <dgm:prSet/>
      <dgm:spPr/>
      <dgm:t>
        <a:bodyPr/>
        <a:lstStyle/>
        <a:p>
          <a:endParaRPr lang="ru-RU"/>
        </a:p>
      </dgm:t>
    </dgm:pt>
    <dgm:pt modelId="{3336C9B2-D4E2-4C20-B1E0-E603DCE72C87}" type="sibTrans" cxnId="{80649FE0-0D2D-4810-9544-44EC012B7CDC}">
      <dgm:prSet/>
      <dgm:spPr/>
      <dgm:t>
        <a:bodyPr/>
        <a:lstStyle/>
        <a:p>
          <a:endParaRPr lang="ru-RU"/>
        </a:p>
      </dgm:t>
    </dgm:pt>
    <dgm:pt modelId="{A6B6FE24-BD76-4B56-96A8-CABD1DC67F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работа с соленым тестом доставляет удовольствие и радость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F6C5F838-89AD-4EE1-8626-6D2206169E22}" type="parTrans" cxnId="{6222577C-26AA-4D93-8952-42715DFE5F12}">
      <dgm:prSet/>
      <dgm:spPr/>
      <dgm:t>
        <a:bodyPr/>
        <a:lstStyle/>
        <a:p>
          <a:endParaRPr lang="ru-RU"/>
        </a:p>
      </dgm:t>
    </dgm:pt>
    <dgm:pt modelId="{1964DD69-5644-45D9-9B43-873A0EA1D31E}" type="sibTrans" cxnId="{6222577C-26AA-4D93-8952-42715DFE5F12}">
      <dgm:prSet/>
      <dgm:spPr/>
      <dgm:t>
        <a:bodyPr/>
        <a:lstStyle/>
        <a:p>
          <a:endParaRPr lang="ru-RU"/>
        </a:p>
      </dgm:t>
    </dgm:pt>
    <dgm:pt modelId="{3CF1A045-BCC6-4D8B-9B79-F8E8655494F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легко обрабатывать</a:t>
          </a:r>
          <a:endParaRPr lang="ru-RU" sz="2000" b="1" dirty="0">
            <a:solidFill>
              <a:srgbClr val="002060"/>
            </a:solidFill>
          </a:endParaRPr>
        </a:p>
      </dgm:t>
    </dgm:pt>
    <dgm:pt modelId="{C027711A-298C-4BE1-AEEF-2F30BAC83E9E}" type="parTrans" cxnId="{A20A6051-557D-4DC8-86D3-827D6585BA26}">
      <dgm:prSet/>
      <dgm:spPr/>
      <dgm:t>
        <a:bodyPr/>
        <a:lstStyle/>
        <a:p>
          <a:endParaRPr lang="ru-RU"/>
        </a:p>
      </dgm:t>
    </dgm:pt>
    <dgm:pt modelId="{B5B801C6-2B35-4B13-BBD9-F6E44FD9814D}" type="sibTrans" cxnId="{A20A6051-557D-4DC8-86D3-827D6585BA26}">
      <dgm:prSet/>
      <dgm:spPr/>
      <dgm:t>
        <a:bodyPr/>
        <a:lstStyle/>
        <a:p>
          <a:endParaRPr lang="ru-RU"/>
        </a:p>
      </dgm:t>
    </dgm:pt>
    <dgm:pt modelId="{A6FDA0DF-E1AB-4247-8D9A-05BD1FFE73E5}" type="pres">
      <dgm:prSet presAssocID="{20BAF9D3-F998-4E1B-9ABA-23DDAD6CB1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5467C-589C-4E42-B4F5-52923A0A0D10}" type="pres">
      <dgm:prSet presAssocID="{6F850E8F-51BD-4422-B53E-C78A6EEF3A0D}" presName="centerShape" presStyleLbl="node0" presStyleIdx="0" presStyleCnt="1" custScaleX="164352" custScaleY="148336"/>
      <dgm:spPr/>
      <dgm:t>
        <a:bodyPr/>
        <a:lstStyle/>
        <a:p>
          <a:endParaRPr lang="ru-RU"/>
        </a:p>
      </dgm:t>
    </dgm:pt>
    <dgm:pt modelId="{9C8F34E8-E2E5-4076-BEFF-48B9930FC7FF}" type="pres">
      <dgm:prSet presAssocID="{DB95E6F6-0EC3-406E-BE5E-5672F40EB412}" presName="node" presStyleLbl="node1" presStyleIdx="0" presStyleCnt="4" custScaleX="460534" custRadScaleRad="100031" custRadScaleInc="4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74F98-7D98-4738-9CE0-D7127866BA2C}" type="pres">
      <dgm:prSet presAssocID="{DB95E6F6-0EC3-406E-BE5E-5672F40EB412}" presName="dummy" presStyleCnt="0"/>
      <dgm:spPr/>
    </dgm:pt>
    <dgm:pt modelId="{D77908FE-1A87-46E8-81C8-8A284DBCF074}" type="pres">
      <dgm:prSet presAssocID="{33243474-C337-4F2F-8F1F-9E88834B55D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2E1E37C-4F84-4993-A4CD-DB1E76642898}" type="pres">
      <dgm:prSet presAssocID="{707A82FC-FA29-4C59-B605-151473453FF6}" presName="node" presStyleLbl="node1" presStyleIdx="1" presStyleCnt="4" custScaleX="264278" custScaleY="168357" custRadScaleRad="171380" custRadScaleInc="-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CDA72-149A-419A-BF8A-2B02B4ABFAA1}" type="pres">
      <dgm:prSet presAssocID="{707A82FC-FA29-4C59-B605-151473453FF6}" presName="dummy" presStyleCnt="0"/>
      <dgm:spPr/>
    </dgm:pt>
    <dgm:pt modelId="{1322693B-45FC-48C5-AC5E-5C5CEB29204A}" type="pres">
      <dgm:prSet presAssocID="{3336C9B2-D4E2-4C20-B1E0-E603DCE72C8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FA7A64F-0B1D-417A-82C1-AAEDC8BF67A2}" type="pres">
      <dgm:prSet presAssocID="{A6B6FE24-BD76-4B56-96A8-CABD1DC67FED}" presName="node" presStyleLbl="node1" presStyleIdx="2" presStyleCnt="4" custScaleX="453534" custScaleY="128196" custRadScaleRad="121016" custRadScaleInc="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CA064-ABD3-4C34-8534-A18A9FA435EF}" type="pres">
      <dgm:prSet presAssocID="{A6B6FE24-BD76-4B56-96A8-CABD1DC67FED}" presName="dummy" presStyleCnt="0"/>
      <dgm:spPr/>
    </dgm:pt>
    <dgm:pt modelId="{D6D7AEE2-3022-4327-A48D-002EB7846E87}" type="pres">
      <dgm:prSet presAssocID="{1964DD69-5644-45D9-9B43-873A0EA1D31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BC879FF-2B93-444A-87C3-7DBE081F6031}" type="pres">
      <dgm:prSet presAssocID="{3CF1A045-BCC6-4D8B-9B79-F8E8655494F5}" presName="node" presStyleLbl="node1" presStyleIdx="3" presStyleCnt="4" custScaleX="262046" custScaleY="154688" custRadScaleRad="186148" custRadScaleInc="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40B2B-2B5F-4ACB-9514-572464BBF87F}" type="pres">
      <dgm:prSet presAssocID="{3CF1A045-BCC6-4D8B-9B79-F8E8655494F5}" presName="dummy" presStyleCnt="0"/>
      <dgm:spPr/>
    </dgm:pt>
    <dgm:pt modelId="{D62BDDAA-FB03-4D3B-9B5C-76483380A41F}" type="pres">
      <dgm:prSet presAssocID="{B5B801C6-2B35-4B13-BBD9-F6E44FD9814D}" presName="sibTrans" presStyleLbl="sibTrans2D1" presStyleIdx="3" presStyleCnt="4" custLinFactNeighborX="5164" custLinFactNeighborY="17039"/>
      <dgm:spPr/>
      <dgm:t>
        <a:bodyPr/>
        <a:lstStyle/>
        <a:p>
          <a:endParaRPr lang="ru-RU"/>
        </a:p>
      </dgm:t>
    </dgm:pt>
  </dgm:ptLst>
  <dgm:cxnLst>
    <dgm:cxn modelId="{A20A6051-557D-4DC8-86D3-827D6585BA26}" srcId="{6F850E8F-51BD-4422-B53E-C78A6EEF3A0D}" destId="{3CF1A045-BCC6-4D8B-9B79-F8E8655494F5}" srcOrd="3" destOrd="0" parTransId="{C027711A-298C-4BE1-AEEF-2F30BAC83E9E}" sibTransId="{B5B801C6-2B35-4B13-BBD9-F6E44FD9814D}"/>
    <dgm:cxn modelId="{D70E9D44-4608-46C8-9CE6-B3B989B6ACFB}" type="presOf" srcId="{B5B801C6-2B35-4B13-BBD9-F6E44FD9814D}" destId="{D62BDDAA-FB03-4D3B-9B5C-76483380A41F}" srcOrd="0" destOrd="0" presId="urn:microsoft.com/office/officeart/2005/8/layout/radial6"/>
    <dgm:cxn modelId="{C2FE0141-9E8A-4883-AF51-55AEB54AF24D}" type="presOf" srcId="{3CF1A045-BCC6-4D8B-9B79-F8E8655494F5}" destId="{3BC879FF-2B93-444A-87C3-7DBE081F6031}" srcOrd="0" destOrd="0" presId="urn:microsoft.com/office/officeart/2005/8/layout/radial6"/>
    <dgm:cxn modelId="{8CE4BD5C-E067-4951-BDFD-7649D86DC7E0}" srcId="{6F850E8F-51BD-4422-B53E-C78A6EEF3A0D}" destId="{DB95E6F6-0EC3-406E-BE5E-5672F40EB412}" srcOrd="0" destOrd="0" parTransId="{21BB3A9D-28CA-496C-A14B-CBF6E779AF16}" sibTransId="{33243474-C337-4F2F-8F1F-9E88834B55D9}"/>
    <dgm:cxn modelId="{80649FE0-0D2D-4810-9544-44EC012B7CDC}" srcId="{6F850E8F-51BD-4422-B53E-C78A6EEF3A0D}" destId="{707A82FC-FA29-4C59-B605-151473453FF6}" srcOrd="1" destOrd="0" parTransId="{0B8464C8-96C7-4E71-B820-447D11628E31}" sibTransId="{3336C9B2-D4E2-4C20-B1E0-E603DCE72C87}"/>
    <dgm:cxn modelId="{6D68D26F-94B0-4C99-994D-246FF412441A}" type="presOf" srcId="{707A82FC-FA29-4C59-B605-151473453FF6}" destId="{C2E1E37C-4F84-4993-A4CD-DB1E76642898}" srcOrd="0" destOrd="0" presId="urn:microsoft.com/office/officeart/2005/8/layout/radial6"/>
    <dgm:cxn modelId="{106A425C-A886-4EA3-90A9-8403CED15E37}" srcId="{20BAF9D3-F998-4E1B-9ABA-23DDAD6CB196}" destId="{6F850E8F-51BD-4422-B53E-C78A6EEF3A0D}" srcOrd="0" destOrd="0" parTransId="{B9F6AF4C-4ED8-4091-960C-37CBAC7C9E3A}" sibTransId="{0B8F8B2D-F373-46A0-9D9A-461D5FCF8789}"/>
    <dgm:cxn modelId="{F2BE7A91-4318-4050-A9E2-8AC163DBF646}" type="presOf" srcId="{6F850E8F-51BD-4422-B53E-C78A6EEF3A0D}" destId="{2EF5467C-589C-4E42-B4F5-52923A0A0D10}" srcOrd="0" destOrd="0" presId="urn:microsoft.com/office/officeart/2005/8/layout/radial6"/>
    <dgm:cxn modelId="{07BC1AEB-3121-417F-9143-81F41B66623C}" type="presOf" srcId="{DB95E6F6-0EC3-406E-BE5E-5672F40EB412}" destId="{9C8F34E8-E2E5-4076-BEFF-48B9930FC7FF}" srcOrd="0" destOrd="0" presId="urn:microsoft.com/office/officeart/2005/8/layout/radial6"/>
    <dgm:cxn modelId="{333C8A64-9CE3-44AC-A214-7DB7859CB7DF}" type="presOf" srcId="{1964DD69-5644-45D9-9B43-873A0EA1D31E}" destId="{D6D7AEE2-3022-4327-A48D-002EB7846E87}" srcOrd="0" destOrd="0" presId="urn:microsoft.com/office/officeart/2005/8/layout/radial6"/>
    <dgm:cxn modelId="{DC56901A-47AC-43FE-ABD6-FCA9DBBDCC6D}" type="presOf" srcId="{33243474-C337-4F2F-8F1F-9E88834B55D9}" destId="{D77908FE-1A87-46E8-81C8-8A284DBCF074}" srcOrd="0" destOrd="0" presId="urn:microsoft.com/office/officeart/2005/8/layout/radial6"/>
    <dgm:cxn modelId="{6222577C-26AA-4D93-8952-42715DFE5F12}" srcId="{6F850E8F-51BD-4422-B53E-C78A6EEF3A0D}" destId="{A6B6FE24-BD76-4B56-96A8-CABD1DC67FED}" srcOrd="2" destOrd="0" parTransId="{F6C5F838-89AD-4EE1-8626-6D2206169E22}" sibTransId="{1964DD69-5644-45D9-9B43-873A0EA1D31E}"/>
    <dgm:cxn modelId="{415AD0A0-FBFD-4DF0-BFDF-0BDB14C4C17F}" type="presOf" srcId="{3336C9B2-D4E2-4C20-B1E0-E603DCE72C87}" destId="{1322693B-45FC-48C5-AC5E-5C5CEB29204A}" srcOrd="0" destOrd="0" presId="urn:microsoft.com/office/officeart/2005/8/layout/radial6"/>
    <dgm:cxn modelId="{B751F5CD-946E-4C76-B958-18A7597E706A}" type="presOf" srcId="{A6B6FE24-BD76-4B56-96A8-CABD1DC67FED}" destId="{2FA7A64F-0B1D-417A-82C1-AAEDC8BF67A2}" srcOrd="0" destOrd="0" presId="urn:microsoft.com/office/officeart/2005/8/layout/radial6"/>
    <dgm:cxn modelId="{2F37938C-E53A-4D37-907E-40CD34FA9B9A}" type="presOf" srcId="{20BAF9D3-F998-4E1B-9ABA-23DDAD6CB196}" destId="{A6FDA0DF-E1AB-4247-8D9A-05BD1FFE73E5}" srcOrd="0" destOrd="0" presId="urn:microsoft.com/office/officeart/2005/8/layout/radial6"/>
    <dgm:cxn modelId="{A47CEAFF-C8DA-4FED-872E-0812A845C613}" type="presParOf" srcId="{A6FDA0DF-E1AB-4247-8D9A-05BD1FFE73E5}" destId="{2EF5467C-589C-4E42-B4F5-52923A0A0D10}" srcOrd="0" destOrd="0" presId="urn:microsoft.com/office/officeart/2005/8/layout/radial6"/>
    <dgm:cxn modelId="{3F2F4529-C7E3-4329-8E6A-4C8CF7CAE5BF}" type="presParOf" srcId="{A6FDA0DF-E1AB-4247-8D9A-05BD1FFE73E5}" destId="{9C8F34E8-E2E5-4076-BEFF-48B9930FC7FF}" srcOrd="1" destOrd="0" presId="urn:microsoft.com/office/officeart/2005/8/layout/radial6"/>
    <dgm:cxn modelId="{B7A63482-5CBF-43A8-BE72-2EB018690B4A}" type="presParOf" srcId="{A6FDA0DF-E1AB-4247-8D9A-05BD1FFE73E5}" destId="{F5374F98-7D98-4738-9CE0-D7127866BA2C}" srcOrd="2" destOrd="0" presId="urn:microsoft.com/office/officeart/2005/8/layout/radial6"/>
    <dgm:cxn modelId="{774329E7-72BA-4770-97EA-288DC947CA86}" type="presParOf" srcId="{A6FDA0DF-E1AB-4247-8D9A-05BD1FFE73E5}" destId="{D77908FE-1A87-46E8-81C8-8A284DBCF074}" srcOrd="3" destOrd="0" presId="urn:microsoft.com/office/officeart/2005/8/layout/radial6"/>
    <dgm:cxn modelId="{937D5431-E08E-4817-9257-BB13861B2AC3}" type="presParOf" srcId="{A6FDA0DF-E1AB-4247-8D9A-05BD1FFE73E5}" destId="{C2E1E37C-4F84-4993-A4CD-DB1E76642898}" srcOrd="4" destOrd="0" presId="urn:microsoft.com/office/officeart/2005/8/layout/radial6"/>
    <dgm:cxn modelId="{F8CE4565-6885-4D4C-999E-8B9F01C6231D}" type="presParOf" srcId="{A6FDA0DF-E1AB-4247-8D9A-05BD1FFE73E5}" destId="{7A2CDA72-149A-419A-BF8A-2B02B4ABFAA1}" srcOrd="5" destOrd="0" presId="urn:microsoft.com/office/officeart/2005/8/layout/radial6"/>
    <dgm:cxn modelId="{096C7226-999B-4C05-951B-80C7E5387CA6}" type="presParOf" srcId="{A6FDA0DF-E1AB-4247-8D9A-05BD1FFE73E5}" destId="{1322693B-45FC-48C5-AC5E-5C5CEB29204A}" srcOrd="6" destOrd="0" presId="urn:microsoft.com/office/officeart/2005/8/layout/radial6"/>
    <dgm:cxn modelId="{570B6E96-5090-4B35-98B9-44ECC9C4E228}" type="presParOf" srcId="{A6FDA0DF-E1AB-4247-8D9A-05BD1FFE73E5}" destId="{2FA7A64F-0B1D-417A-82C1-AAEDC8BF67A2}" srcOrd="7" destOrd="0" presId="urn:microsoft.com/office/officeart/2005/8/layout/radial6"/>
    <dgm:cxn modelId="{4BF42C14-D23D-4998-956D-9C77131A233D}" type="presParOf" srcId="{A6FDA0DF-E1AB-4247-8D9A-05BD1FFE73E5}" destId="{AE8CA064-ABD3-4C34-8534-A18A9FA435EF}" srcOrd="8" destOrd="0" presId="urn:microsoft.com/office/officeart/2005/8/layout/radial6"/>
    <dgm:cxn modelId="{7B760962-3A01-4387-82FE-F3BDE784DB3F}" type="presParOf" srcId="{A6FDA0DF-E1AB-4247-8D9A-05BD1FFE73E5}" destId="{D6D7AEE2-3022-4327-A48D-002EB7846E87}" srcOrd="9" destOrd="0" presId="urn:microsoft.com/office/officeart/2005/8/layout/radial6"/>
    <dgm:cxn modelId="{B565FA5F-D540-4D2A-A6AF-422D383EE049}" type="presParOf" srcId="{A6FDA0DF-E1AB-4247-8D9A-05BD1FFE73E5}" destId="{3BC879FF-2B93-444A-87C3-7DBE081F6031}" srcOrd="10" destOrd="0" presId="urn:microsoft.com/office/officeart/2005/8/layout/radial6"/>
    <dgm:cxn modelId="{618E4029-0F5E-4683-BC12-6572A206E391}" type="presParOf" srcId="{A6FDA0DF-E1AB-4247-8D9A-05BD1FFE73E5}" destId="{C0040B2B-2B5F-4ACB-9514-572464BBF87F}" srcOrd="11" destOrd="0" presId="urn:microsoft.com/office/officeart/2005/8/layout/radial6"/>
    <dgm:cxn modelId="{A4703FCE-6EAB-4D75-9965-3C89EA7C3920}" type="presParOf" srcId="{A6FDA0DF-E1AB-4247-8D9A-05BD1FFE73E5}" destId="{D62BDDAA-FB03-4D3B-9B5C-76483380A41F}" srcOrd="12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6B1C2A-7866-4A3D-A92C-D7844D3A62AD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C78919-661E-4155-8BDA-3490FE67A86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2624138" indent="-2624138" algn="l" defTabSz="944563">
            <a:tabLst>
              <a:tab pos="2773363" algn="l"/>
            </a:tabLs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Можно быстро приготовить</a:t>
          </a:r>
          <a:endParaRPr lang="ru-RU" sz="2000" dirty="0"/>
        </a:p>
      </dgm:t>
    </dgm:pt>
    <dgm:pt modelId="{AA25EC5F-1BED-4663-9339-A4162C045251}" type="parTrans" cxnId="{D22A4CD6-2FF4-4C3C-A560-D5BA65A478D0}">
      <dgm:prSet/>
      <dgm:spPr/>
      <dgm:t>
        <a:bodyPr/>
        <a:lstStyle/>
        <a:p>
          <a:endParaRPr lang="ru-RU"/>
        </a:p>
      </dgm:t>
    </dgm:pt>
    <dgm:pt modelId="{181B00A4-F58C-4BBD-A421-4F1B114F9A0E}" type="sibTrans" cxnId="{D22A4CD6-2FF4-4C3C-A560-D5BA65A478D0}">
      <dgm:prSet/>
      <dgm:spPr/>
      <dgm:t>
        <a:bodyPr/>
        <a:lstStyle/>
        <a:p>
          <a:endParaRPr lang="ru-RU"/>
        </a:p>
      </dgm:t>
    </dgm:pt>
    <dgm:pt modelId="{642B165B-14BB-48F7-B085-30CCC55B8A0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Сушить можно и на воздухе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	</a:t>
          </a:r>
          <a:endParaRPr lang="ru-RU" sz="1200" dirty="0"/>
        </a:p>
      </dgm:t>
    </dgm:pt>
    <dgm:pt modelId="{48AD822F-F782-47C7-BDF1-1A5B009CA1EE}" type="parTrans" cxnId="{9767A3DB-4ED5-4BDD-87F6-5DD99B4EED18}">
      <dgm:prSet/>
      <dgm:spPr/>
      <dgm:t>
        <a:bodyPr/>
        <a:lstStyle/>
        <a:p>
          <a:endParaRPr lang="ru-RU"/>
        </a:p>
      </dgm:t>
    </dgm:pt>
    <dgm:pt modelId="{8CCE1147-4A8D-400A-BB22-644876E00675}" type="sibTrans" cxnId="{9767A3DB-4ED5-4BDD-87F6-5DD99B4EED18}">
      <dgm:prSet/>
      <dgm:spPr/>
      <dgm:t>
        <a:bodyPr/>
        <a:lstStyle/>
        <a:p>
          <a:endParaRPr lang="ru-RU"/>
        </a:p>
      </dgm:t>
    </dgm:pt>
    <dgm:pt modelId="{DBE1D234-CCC8-4F50-A20A-EFD1B6EE77EA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874A37E1-A2E1-43C6-9C18-C8D5EAD88763}" type="parTrans" cxnId="{9E52808C-6D16-46B6-9CA5-6349520D9B1B}">
      <dgm:prSet/>
      <dgm:spPr/>
      <dgm:t>
        <a:bodyPr/>
        <a:lstStyle/>
        <a:p>
          <a:endParaRPr lang="ru-RU"/>
        </a:p>
      </dgm:t>
    </dgm:pt>
    <dgm:pt modelId="{6D7FC605-CA15-40EF-AE94-6D23743135FC}" type="sibTrans" cxnId="{9E52808C-6D16-46B6-9CA5-6349520D9B1B}">
      <dgm:prSet/>
      <dgm:spPr/>
      <dgm:t>
        <a:bodyPr/>
        <a:lstStyle/>
        <a:p>
          <a:endParaRPr lang="ru-RU"/>
        </a:p>
      </dgm:t>
    </dgm:pt>
    <dgm:pt modelId="{5CD99F4E-D5F4-48C1-8B3A-D336C1999D94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 оставляет следов</a:t>
          </a:r>
          <a:endParaRPr lang="ru-RU" sz="2000" dirty="0"/>
        </a:p>
      </dgm:t>
    </dgm:pt>
    <dgm:pt modelId="{287EBB2C-8604-4452-95D3-4AEFEFDE6FA7}" type="sibTrans" cxnId="{D4D85A59-35A8-4397-802D-7FB6F1AFBDC0}">
      <dgm:prSet/>
      <dgm:spPr/>
      <dgm:t>
        <a:bodyPr/>
        <a:lstStyle/>
        <a:p>
          <a:endParaRPr lang="ru-RU"/>
        </a:p>
      </dgm:t>
    </dgm:pt>
    <dgm:pt modelId="{0065DC47-FBA3-4824-A015-71B7CE200719}" type="parTrans" cxnId="{D4D85A59-35A8-4397-802D-7FB6F1AFBDC0}">
      <dgm:prSet/>
      <dgm:spPr/>
      <dgm:t>
        <a:bodyPr/>
        <a:lstStyle/>
        <a:p>
          <a:endParaRPr lang="ru-RU"/>
        </a:p>
      </dgm:t>
    </dgm:pt>
    <dgm:pt modelId="{545D88FD-FD14-4254-A516-8D912841BC81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Легко отмывается</a:t>
          </a:r>
          <a:endParaRPr lang="ru-RU" sz="2000" dirty="0"/>
        </a:p>
      </dgm:t>
    </dgm:pt>
    <dgm:pt modelId="{108C0E7E-2151-4F17-9410-6F5C6CF8C168}" type="parTrans" cxnId="{3E6C83BD-4115-4D30-9DA4-B764ED6BEF1E}">
      <dgm:prSet/>
      <dgm:spPr/>
      <dgm:t>
        <a:bodyPr/>
        <a:lstStyle/>
        <a:p>
          <a:endParaRPr lang="ru-RU"/>
        </a:p>
      </dgm:t>
    </dgm:pt>
    <dgm:pt modelId="{1A114A7E-EFBE-4136-8FD3-4F3331043B14}" type="sibTrans" cxnId="{3E6C83BD-4115-4D30-9DA4-B764ED6BEF1E}">
      <dgm:prSet/>
      <dgm:spPr/>
      <dgm:t>
        <a:bodyPr/>
        <a:lstStyle/>
        <a:p>
          <a:endParaRPr lang="ru-RU"/>
        </a:p>
      </dgm:t>
    </dgm:pt>
    <dgm:pt modelId="{FD2913DF-417B-4E85-AA10-7C197BAC9C17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 липнет к рукам</a:t>
          </a:r>
          <a:endParaRPr lang="ru-RU" sz="2000" dirty="0"/>
        </a:p>
      </dgm:t>
    </dgm:pt>
    <dgm:pt modelId="{7A8F2579-59B9-4E57-B58F-DAC853B6F39C}" type="parTrans" cxnId="{E54F4A1E-9B95-411B-A36E-57BCE99F7787}">
      <dgm:prSet/>
      <dgm:spPr/>
      <dgm:t>
        <a:bodyPr/>
        <a:lstStyle/>
        <a:p>
          <a:endParaRPr lang="ru-RU"/>
        </a:p>
      </dgm:t>
    </dgm:pt>
    <dgm:pt modelId="{6142FD28-067B-4331-8913-CC28B46EB038}" type="sibTrans" cxnId="{E54F4A1E-9B95-411B-A36E-57BCE99F7787}">
      <dgm:prSet/>
      <dgm:spPr/>
      <dgm:t>
        <a:bodyPr/>
        <a:lstStyle/>
        <a:p>
          <a:endParaRPr lang="ru-RU"/>
        </a:p>
      </dgm:t>
    </dgm:pt>
    <dgm:pt modelId="{931F6FD5-923A-450A-8B82-2A39743D1A8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Пристаёт любая краска</a:t>
          </a:r>
          <a:endParaRPr lang="ru-RU" sz="2000" dirty="0"/>
        </a:p>
      </dgm:t>
    </dgm:pt>
    <dgm:pt modelId="{4DCE39AC-FDD3-4F76-B78C-809D07DE65C0}" type="parTrans" cxnId="{F7BB3017-AFE8-474E-861B-9C71FAB490D3}">
      <dgm:prSet/>
      <dgm:spPr/>
      <dgm:t>
        <a:bodyPr/>
        <a:lstStyle/>
        <a:p>
          <a:endParaRPr lang="ru-RU"/>
        </a:p>
      </dgm:t>
    </dgm:pt>
    <dgm:pt modelId="{AA798096-A5CC-407C-AA4D-D6D5393BCA19}" type="sibTrans" cxnId="{F7BB3017-AFE8-474E-861B-9C71FAB490D3}">
      <dgm:prSet/>
      <dgm:spPr/>
      <dgm:t>
        <a:bodyPr/>
        <a:lstStyle/>
        <a:p>
          <a:endParaRPr lang="ru-RU"/>
        </a:p>
      </dgm:t>
    </dgm:pt>
    <dgm:pt modelId="{001B1BC9-17C0-4ECC-8D1F-3DF512F0C08F}">
      <dgm:prSet custT="1"/>
      <dgm:spPr>
        <a:solidFill>
          <a:srgbClr val="FFCCFF">
            <a:alpha val="89804"/>
          </a:srgbClr>
        </a:solidFill>
      </dgm:spPr>
      <dgm:t>
        <a:bodyPr/>
        <a:lstStyle/>
        <a:p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Можно играть. Не теряет форму</a:t>
          </a:r>
        </a:p>
        <a:p>
          <a:endParaRPr lang="ru-RU" sz="1800" dirty="0"/>
        </a:p>
      </dgm:t>
    </dgm:pt>
    <dgm:pt modelId="{0E7DBD24-1159-4593-811A-85F08F5216E6}" type="parTrans" cxnId="{0266EC9C-543F-4FC7-A44A-290DF5B1944A}">
      <dgm:prSet/>
      <dgm:spPr/>
      <dgm:t>
        <a:bodyPr/>
        <a:lstStyle/>
        <a:p>
          <a:endParaRPr lang="ru-RU"/>
        </a:p>
      </dgm:t>
    </dgm:pt>
    <dgm:pt modelId="{4FFEED56-09F7-4C97-8B3A-81DBC54902DC}" type="sibTrans" cxnId="{0266EC9C-543F-4FC7-A44A-290DF5B1944A}">
      <dgm:prSet/>
      <dgm:spPr/>
      <dgm:t>
        <a:bodyPr/>
        <a:lstStyle/>
        <a:p>
          <a:endParaRPr lang="ru-RU"/>
        </a:p>
      </dgm:t>
    </dgm:pt>
    <dgm:pt modelId="{A9C5573B-620A-41B8-AEE1-95CD6D2126DE}" type="pres">
      <dgm:prSet presAssocID="{A16B1C2A-7866-4A3D-A92C-D7844D3A62A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57D4864-6769-4BCF-9C87-9CC58F07EC74}" type="pres">
      <dgm:prSet presAssocID="{A16B1C2A-7866-4A3D-A92C-D7844D3A62AD}" presName="pyramid" presStyleLbl="node1" presStyleIdx="0" presStyleCnt="1" custScaleX="124317" custLinFactNeighborX="1007"/>
      <dgm:spPr/>
    </dgm:pt>
    <dgm:pt modelId="{3BB6ECED-49D5-4B89-9FF0-111F5E117987}" type="pres">
      <dgm:prSet presAssocID="{A16B1C2A-7866-4A3D-A92C-D7844D3A62AD}" presName="theList" presStyleCnt="0"/>
      <dgm:spPr/>
    </dgm:pt>
    <dgm:pt modelId="{B06EF8BA-48E2-4115-9F67-8A508B7D8A8D}" type="pres">
      <dgm:prSet presAssocID="{B8C78919-661E-4155-8BDA-3490FE67A861}" presName="aNode" presStyleLbl="fgAcc1" presStyleIdx="0" presStyleCnt="7" custScaleX="151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6E5CC-FE04-45B4-BA16-B2EB83064834}" type="pres">
      <dgm:prSet presAssocID="{B8C78919-661E-4155-8BDA-3490FE67A861}" presName="aSpace" presStyleCnt="0"/>
      <dgm:spPr/>
    </dgm:pt>
    <dgm:pt modelId="{302BBEC1-2C3F-4268-B6D5-34275102740E}" type="pres">
      <dgm:prSet presAssocID="{545D88FD-FD14-4254-A516-8D912841BC81}" presName="aNode" presStyleLbl="fgAcc1" presStyleIdx="1" presStyleCnt="7" custScaleX="155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FDDA1-DC45-4A5D-940E-5AC7B23C65C5}" type="pres">
      <dgm:prSet presAssocID="{545D88FD-FD14-4254-A516-8D912841BC81}" presName="aSpace" presStyleCnt="0"/>
      <dgm:spPr/>
    </dgm:pt>
    <dgm:pt modelId="{51A34131-DDBB-45CE-95FF-31E0C05A3F66}" type="pres">
      <dgm:prSet presAssocID="{5CD99F4E-D5F4-48C1-8B3A-D336C1999D94}" presName="aNode" presStyleLbl="fgAcc1" presStyleIdx="2" presStyleCnt="7" custScaleX="153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74C66-EDAF-429E-AA56-EE4A5165A631}" type="pres">
      <dgm:prSet presAssocID="{5CD99F4E-D5F4-48C1-8B3A-D336C1999D94}" presName="aSpace" presStyleCnt="0"/>
      <dgm:spPr/>
    </dgm:pt>
    <dgm:pt modelId="{BB43F208-CA6F-4255-9C7F-7B4BB1F8DAE7}" type="pres">
      <dgm:prSet presAssocID="{FD2913DF-417B-4E85-AA10-7C197BAC9C17}" presName="aNode" presStyleLbl="fgAcc1" presStyleIdx="3" presStyleCnt="7" custScaleX="15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9E92F-DA1D-4B3F-97C9-A955C7AF15AF}" type="pres">
      <dgm:prSet presAssocID="{FD2913DF-417B-4E85-AA10-7C197BAC9C17}" presName="aSpace" presStyleCnt="0"/>
      <dgm:spPr/>
    </dgm:pt>
    <dgm:pt modelId="{D30D0796-DD83-48CF-8BA8-F15C9D92B6F7}" type="pres">
      <dgm:prSet presAssocID="{931F6FD5-923A-450A-8B82-2A39743D1A83}" presName="aNode" presStyleLbl="fgAcc1" presStyleIdx="4" presStyleCnt="7" custScaleX="156128" custLinFactNeighborX="2511" custLinFactNeighborY="18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BACC7-DFB1-4029-87A4-AA1B77FE1A86}" type="pres">
      <dgm:prSet presAssocID="{931F6FD5-923A-450A-8B82-2A39743D1A83}" presName="aSpace" presStyleCnt="0"/>
      <dgm:spPr/>
    </dgm:pt>
    <dgm:pt modelId="{2FC813F5-6048-4BDC-83CC-10144D7A694D}" type="pres">
      <dgm:prSet presAssocID="{642B165B-14BB-48F7-B085-30CCC55B8A00}" presName="aNode" presStyleLbl="fgAcc1" presStyleIdx="5" presStyleCnt="7" custScaleX="154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3B642-5BD3-434D-B4C3-AE062A5B5F95}" type="pres">
      <dgm:prSet presAssocID="{642B165B-14BB-48F7-B085-30CCC55B8A00}" presName="aSpace" presStyleCnt="0"/>
      <dgm:spPr/>
    </dgm:pt>
    <dgm:pt modelId="{001FC32D-6B51-45D6-8197-0540B3DCACC8}" type="pres">
      <dgm:prSet presAssocID="{001B1BC9-17C0-4ECC-8D1F-3DF512F0C08F}" presName="aNode" presStyleLbl="fgAcc1" presStyleIdx="6" presStyleCnt="7" custScaleX="15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AB057-4975-4A6B-B0C8-6DEEF1115407}" type="pres">
      <dgm:prSet presAssocID="{001B1BC9-17C0-4ECC-8D1F-3DF512F0C08F}" presName="aSpace" presStyleCnt="0"/>
      <dgm:spPr/>
    </dgm:pt>
  </dgm:ptLst>
  <dgm:cxnLst>
    <dgm:cxn modelId="{D22A4CD6-2FF4-4C3C-A560-D5BA65A478D0}" srcId="{A16B1C2A-7866-4A3D-A92C-D7844D3A62AD}" destId="{B8C78919-661E-4155-8BDA-3490FE67A861}" srcOrd="0" destOrd="0" parTransId="{AA25EC5F-1BED-4663-9339-A4162C045251}" sibTransId="{181B00A4-F58C-4BBD-A421-4F1B114F9A0E}"/>
    <dgm:cxn modelId="{3E6C83BD-4115-4D30-9DA4-B764ED6BEF1E}" srcId="{A16B1C2A-7866-4A3D-A92C-D7844D3A62AD}" destId="{545D88FD-FD14-4254-A516-8D912841BC81}" srcOrd="1" destOrd="0" parTransId="{108C0E7E-2151-4F17-9410-6F5C6CF8C168}" sibTransId="{1A114A7E-EFBE-4136-8FD3-4F3331043B14}"/>
    <dgm:cxn modelId="{9767A3DB-4ED5-4BDD-87F6-5DD99B4EED18}" srcId="{A16B1C2A-7866-4A3D-A92C-D7844D3A62AD}" destId="{642B165B-14BB-48F7-B085-30CCC55B8A00}" srcOrd="5" destOrd="0" parTransId="{48AD822F-F782-47C7-BDF1-1A5B009CA1EE}" sibTransId="{8CCE1147-4A8D-400A-BB22-644876E00675}"/>
    <dgm:cxn modelId="{96BA5EA9-B1C1-4EA2-A3E0-74B7493B7251}" type="presOf" srcId="{001B1BC9-17C0-4ECC-8D1F-3DF512F0C08F}" destId="{001FC32D-6B51-45D6-8197-0540B3DCACC8}" srcOrd="0" destOrd="0" presId="urn:microsoft.com/office/officeart/2005/8/layout/pyramid2"/>
    <dgm:cxn modelId="{9E52808C-6D16-46B6-9CA5-6349520D9B1B}" srcId="{5CD99F4E-D5F4-48C1-8B3A-D336C1999D94}" destId="{DBE1D234-CCC8-4F50-A20A-EFD1B6EE77EA}" srcOrd="0" destOrd="0" parTransId="{874A37E1-A2E1-43C6-9C18-C8D5EAD88763}" sibTransId="{6D7FC605-CA15-40EF-AE94-6D23743135FC}"/>
    <dgm:cxn modelId="{A7452803-DF02-47A5-82E9-C247FB5FE90B}" type="presOf" srcId="{FD2913DF-417B-4E85-AA10-7C197BAC9C17}" destId="{BB43F208-CA6F-4255-9C7F-7B4BB1F8DAE7}" srcOrd="0" destOrd="0" presId="urn:microsoft.com/office/officeart/2005/8/layout/pyramid2"/>
    <dgm:cxn modelId="{2D24C035-6F8E-4B2E-88B6-6B211690E822}" type="presOf" srcId="{DBE1D234-CCC8-4F50-A20A-EFD1B6EE77EA}" destId="{51A34131-DDBB-45CE-95FF-31E0C05A3F66}" srcOrd="0" destOrd="1" presId="urn:microsoft.com/office/officeart/2005/8/layout/pyramid2"/>
    <dgm:cxn modelId="{4F50E8F7-3EFF-4EA2-ABF7-8F6A8D715229}" type="presOf" srcId="{B8C78919-661E-4155-8BDA-3490FE67A861}" destId="{B06EF8BA-48E2-4115-9F67-8A508B7D8A8D}" srcOrd="0" destOrd="0" presId="urn:microsoft.com/office/officeart/2005/8/layout/pyramid2"/>
    <dgm:cxn modelId="{D4D85A59-35A8-4397-802D-7FB6F1AFBDC0}" srcId="{A16B1C2A-7866-4A3D-A92C-D7844D3A62AD}" destId="{5CD99F4E-D5F4-48C1-8B3A-D336C1999D94}" srcOrd="2" destOrd="0" parTransId="{0065DC47-FBA3-4824-A015-71B7CE200719}" sibTransId="{287EBB2C-8604-4452-95D3-4AEFEFDE6FA7}"/>
    <dgm:cxn modelId="{F7BB3017-AFE8-474E-861B-9C71FAB490D3}" srcId="{A16B1C2A-7866-4A3D-A92C-D7844D3A62AD}" destId="{931F6FD5-923A-450A-8B82-2A39743D1A83}" srcOrd="4" destOrd="0" parTransId="{4DCE39AC-FDD3-4F76-B78C-809D07DE65C0}" sibTransId="{AA798096-A5CC-407C-AA4D-D6D5393BCA19}"/>
    <dgm:cxn modelId="{7E159C36-B291-456E-8008-27FCA6437EA3}" type="presOf" srcId="{A16B1C2A-7866-4A3D-A92C-D7844D3A62AD}" destId="{A9C5573B-620A-41B8-AEE1-95CD6D2126DE}" srcOrd="0" destOrd="0" presId="urn:microsoft.com/office/officeart/2005/8/layout/pyramid2"/>
    <dgm:cxn modelId="{5E7D25AD-6D8D-4719-93D0-32C0ABDA19A9}" type="presOf" srcId="{545D88FD-FD14-4254-A516-8D912841BC81}" destId="{302BBEC1-2C3F-4268-B6D5-34275102740E}" srcOrd="0" destOrd="0" presId="urn:microsoft.com/office/officeart/2005/8/layout/pyramid2"/>
    <dgm:cxn modelId="{D0130035-9836-4459-8C02-FD1F7601A916}" type="presOf" srcId="{642B165B-14BB-48F7-B085-30CCC55B8A00}" destId="{2FC813F5-6048-4BDC-83CC-10144D7A694D}" srcOrd="0" destOrd="0" presId="urn:microsoft.com/office/officeart/2005/8/layout/pyramid2"/>
    <dgm:cxn modelId="{E54F4A1E-9B95-411B-A36E-57BCE99F7787}" srcId="{A16B1C2A-7866-4A3D-A92C-D7844D3A62AD}" destId="{FD2913DF-417B-4E85-AA10-7C197BAC9C17}" srcOrd="3" destOrd="0" parTransId="{7A8F2579-59B9-4E57-B58F-DAC853B6F39C}" sibTransId="{6142FD28-067B-4331-8913-CC28B46EB038}"/>
    <dgm:cxn modelId="{178ADFF3-599E-47A0-A001-C429EF3B7C75}" type="presOf" srcId="{5CD99F4E-D5F4-48C1-8B3A-D336C1999D94}" destId="{51A34131-DDBB-45CE-95FF-31E0C05A3F66}" srcOrd="0" destOrd="0" presId="urn:microsoft.com/office/officeart/2005/8/layout/pyramid2"/>
    <dgm:cxn modelId="{0266EC9C-543F-4FC7-A44A-290DF5B1944A}" srcId="{A16B1C2A-7866-4A3D-A92C-D7844D3A62AD}" destId="{001B1BC9-17C0-4ECC-8D1F-3DF512F0C08F}" srcOrd="6" destOrd="0" parTransId="{0E7DBD24-1159-4593-811A-85F08F5216E6}" sibTransId="{4FFEED56-09F7-4C97-8B3A-81DBC54902DC}"/>
    <dgm:cxn modelId="{193CB265-8731-4560-8851-73BFCE74A21D}" type="presOf" srcId="{931F6FD5-923A-450A-8B82-2A39743D1A83}" destId="{D30D0796-DD83-48CF-8BA8-F15C9D92B6F7}" srcOrd="0" destOrd="0" presId="urn:microsoft.com/office/officeart/2005/8/layout/pyramid2"/>
    <dgm:cxn modelId="{A6C8DFD3-0128-46BE-86BF-501739A95898}" type="presParOf" srcId="{A9C5573B-620A-41B8-AEE1-95CD6D2126DE}" destId="{A57D4864-6769-4BCF-9C87-9CC58F07EC74}" srcOrd="0" destOrd="0" presId="urn:microsoft.com/office/officeart/2005/8/layout/pyramid2"/>
    <dgm:cxn modelId="{928EA610-D7C2-4D4A-8A8E-10230A546E65}" type="presParOf" srcId="{A9C5573B-620A-41B8-AEE1-95CD6D2126DE}" destId="{3BB6ECED-49D5-4B89-9FF0-111F5E117987}" srcOrd="1" destOrd="0" presId="urn:microsoft.com/office/officeart/2005/8/layout/pyramid2"/>
    <dgm:cxn modelId="{D0B46A25-10AD-4063-8E21-F53E837E687C}" type="presParOf" srcId="{3BB6ECED-49D5-4B89-9FF0-111F5E117987}" destId="{B06EF8BA-48E2-4115-9F67-8A508B7D8A8D}" srcOrd="0" destOrd="0" presId="urn:microsoft.com/office/officeart/2005/8/layout/pyramid2"/>
    <dgm:cxn modelId="{B9DB5285-016F-4358-8139-EEAA19DA71EF}" type="presParOf" srcId="{3BB6ECED-49D5-4B89-9FF0-111F5E117987}" destId="{2F36E5CC-FE04-45B4-BA16-B2EB83064834}" srcOrd="1" destOrd="0" presId="urn:microsoft.com/office/officeart/2005/8/layout/pyramid2"/>
    <dgm:cxn modelId="{D81BE50F-5C6E-443A-B0D1-B9645A205BA5}" type="presParOf" srcId="{3BB6ECED-49D5-4B89-9FF0-111F5E117987}" destId="{302BBEC1-2C3F-4268-B6D5-34275102740E}" srcOrd="2" destOrd="0" presId="urn:microsoft.com/office/officeart/2005/8/layout/pyramid2"/>
    <dgm:cxn modelId="{CC922F91-091B-44E2-B115-9784E644C2BB}" type="presParOf" srcId="{3BB6ECED-49D5-4B89-9FF0-111F5E117987}" destId="{391FDDA1-DC45-4A5D-940E-5AC7B23C65C5}" srcOrd="3" destOrd="0" presId="urn:microsoft.com/office/officeart/2005/8/layout/pyramid2"/>
    <dgm:cxn modelId="{2709C8DF-7544-4A6C-97CC-25AB32A29E1A}" type="presParOf" srcId="{3BB6ECED-49D5-4B89-9FF0-111F5E117987}" destId="{51A34131-DDBB-45CE-95FF-31E0C05A3F66}" srcOrd="4" destOrd="0" presId="urn:microsoft.com/office/officeart/2005/8/layout/pyramid2"/>
    <dgm:cxn modelId="{257E3343-8EED-4EB3-BABA-80AC616929B7}" type="presParOf" srcId="{3BB6ECED-49D5-4B89-9FF0-111F5E117987}" destId="{15374C66-EDAF-429E-AA56-EE4A5165A631}" srcOrd="5" destOrd="0" presId="urn:microsoft.com/office/officeart/2005/8/layout/pyramid2"/>
    <dgm:cxn modelId="{842A44E8-B23A-4A34-A06E-2F723679EA6A}" type="presParOf" srcId="{3BB6ECED-49D5-4B89-9FF0-111F5E117987}" destId="{BB43F208-CA6F-4255-9C7F-7B4BB1F8DAE7}" srcOrd="6" destOrd="0" presId="urn:microsoft.com/office/officeart/2005/8/layout/pyramid2"/>
    <dgm:cxn modelId="{02F9A18E-CCFA-4209-A7F9-AFABB592B44A}" type="presParOf" srcId="{3BB6ECED-49D5-4B89-9FF0-111F5E117987}" destId="{8EC9E92F-DA1D-4B3F-97C9-A955C7AF15AF}" srcOrd="7" destOrd="0" presId="urn:microsoft.com/office/officeart/2005/8/layout/pyramid2"/>
    <dgm:cxn modelId="{65A23DB8-C1B0-42E1-B15B-FC15BF88690C}" type="presParOf" srcId="{3BB6ECED-49D5-4B89-9FF0-111F5E117987}" destId="{D30D0796-DD83-48CF-8BA8-F15C9D92B6F7}" srcOrd="8" destOrd="0" presId="urn:microsoft.com/office/officeart/2005/8/layout/pyramid2"/>
    <dgm:cxn modelId="{9A89141A-1D72-45D5-84D5-E87976B0162B}" type="presParOf" srcId="{3BB6ECED-49D5-4B89-9FF0-111F5E117987}" destId="{ACEBACC7-DFB1-4029-87A4-AA1B77FE1A86}" srcOrd="9" destOrd="0" presId="urn:microsoft.com/office/officeart/2005/8/layout/pyramid2"/>
    <dgm:cxn modelId="{15FE7D0C-916C-4109-B031-24E3F300B74B}" type="presParOf" srcId="{3BB6ECED-49D5-4B89-9FF0-111F5E117987}" destId="{2FC813F5-6048-4BDC-83CC-10144D7A694D}" srcOrd="10" destOrd="0" presId="urn:microsoft.com/office/officeart/2005/8/layout/pyramid2"/>
    <dgm:cxn modelId="{2E8AF05D-F418-4746-9254-B0EF0CFB0E1F}" type="presParOf" srcId="{3BB6ECED-49D5-4B89-9FF0-111F5E117987}" destId="{0183B642-5BD3-434D-B4C3-AE062A5B5F95}" srcOrd="11" destOrd="0" presId="urn:microsoft.com/office/officeart/2005/8/layout/pyramid2"/>
    <dgm:cxn modelId="{CE6F7AAE-22A2-43C0-8744-C6E34AC8E72C}" type="presParOf" srcId="{3BB6ECED-49D5-4B89-9FF0-111F5E117987}" destId="{001FC32D-6B51-45D6-8197-0540B3DCACC8}" srcOrd="12" destOrd="0" presId="urn:microsoft.com/office/officeart/2005/8/layout/pyramid2"/>
    <dgm:cxn modelId="{1D01F81C-A30E-4BE2-9113-6AEE7231DDC0}" type="presParOf" srcId="{3BB6ECED-49D5-4B89-9FF0-111F5E117987}" destId="{472AB057-4975-4A6B-B0C8-6DEEF1115407}" srcOrd="13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FFFF"/>
                </a:solidFill>
              </a:rPr>
              <a:t>Лепим. Учимся. Играем </a:t>
            </a:r>
            <a:br>
              <a:rPr lang="ru-RU" sz="7200" dirty="0" smtClean="0">
                <a:solidFill>
                  <a:srgbClr val="00FFFF"/>
                </a:solidFill>
              </a:rPr>
            </a:br>
            <a:r>
              <a:rPr lang="ru-RU" sz="3600" dirty="0" err="1" smtClean="0">
                <a:solidFill>
                  <a:srgbClr val="FFFF00"/>
                </a:solidFill>
              </a:rPr>
              <a:t>Тестопластика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071942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66FF"/>
                </a:solidFill>
              </a:rPr>
              <a:t>Мастер-класс</a:t>
            </a:r>
            <a:endParaRPr lang="ru-RU" sz="4800" b="1" dirty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642910" y="214290"/>
            <a:ext cx="7772400" cy="604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FF66FF"/>
                </a:solidFill>
                <a:latin typeface="Book Antiqua" pitchFamily="18" charset="0"/>
              </a:rPr>
              <a:t>Преимущества солёного теста:</a:t>
            </a:r>
            <a:endParaRPr lang="ru-RU" sz="3600" dirty="0">
              <a:solidFill>
                <a:srgbClr val="FF66FF"/>
              </a:solidFill>
            </a:endParaRPr>
          </a:p>
        </p:txBody>
      </p:sp>
      <p:pic>
        <p:nvPicPr>
          <p:cNvPr id="3" name="Рисунок 2" descr="SAM_09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23622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8992" y="857232"/>
            <a:ext cx="2520280" cy="2148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 descr="http://cs410225.vk.me/v410225837/5942/RbTBzAhhMY8.jpg"/>
          <p:cNvPicPr/>
          <p:nvPr/>
        </p:nvPicPr>
        <p:blipFill>
          <a:blip r:embed="rId4" cstate="print"/>
          <a:srcRect t="23917"/>
          <a:stretch>
            <a:fillRect/>
          </a:stretch>
        </p:blipFill>
        <p:spPr bwMode="auto">
          <a:xfrm>
            <a:off x="6357950" y="1357298"/>
            <a:ext cx="23526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500034" y="2773680"/>
          <a:ext cx="8267700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288922_1274388683_PICT138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04"/>
            <a:ext cx="3362348" cy="24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326828356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00438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47148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FFFF"/>
                </a:solidFill>
              </a:rPr>
              <a:t>Комочек солёного теста –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Лепить из него интересно!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Комочек из теста мягкий,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На ощупь приятный и гладкий.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Лежит у меня на ладошке,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Слепить из него могу кошку,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Слонёнка слепить или мишку,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Картинку, что видела в книжке.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Смотрю на него и гадаю,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Слепить из него что – не знаю.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Комочек помяла немножко,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Слеплю ему ручки и ножки,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Слеплю ему ушки и глазки,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r>
              <a:rPr lang="ru-RU" sz="2400" b="1" dirty="0" smtClean="0">
                <a:solidFill>
                  <a:srgbClr val="00FFFF"/>
                </a:solidFill>
              </a:rPr>
              <a:t>И вместе отправимся в сказку!</a:t>
            </a:r>
            <a:br>
              <a:rPr lang="ru-RU" sz="2400" b="1" dirty="0" smtClean="0">
                <a:solidFill>
                  <a:srgbClr val="00FFFF"/>
                </a:solidFill>
              </a:rPr>
            </a:br>
            <a:endParaRPr lang="ru-RU" sz="24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214950"/>
            <a:ext cx="83549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Искусство лепки из солёного теста называется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тестопластикой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Лепка из солёного теста – это одно из самых популярных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художественных занятий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>
            <a:off x="500034" y="357166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 же такое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тестопластика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q53\Desktop\Г.Р.конкурс\1 4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228850" cy="3000375"/>
          </a:xfrm>
          <a:prstGeom prst="rect">
            <a:avLst/>
          </a:prstGeom>
          <a:noFill/>
        </p:spPr>
      </p:pic>
      <p:pic>
        <p:nvPicPr>
          <p:cNvPr id="5" name="Рисунок 4" descr="C:\Users\q53\Desktop\Г.Р.конкурс\1 4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71678"/>
            <a:ext cx="3643338" cy="2857520"/>
          </a:xfrm>
          <a:prstGeom prst="rect">
            <a:avLst/>
          </a:prstGeom>
          <a:noFill/>
        </p:spPr>
      </p:pic>
      <p:pic>
        <p:nvPicPr>
          <p:cNvPr id="6" name="Рисунок 5" descr="ingridient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357298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5954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Популярность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тестопластики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306061146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352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857232"/>
            <a:ext cx="1981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3643314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Вот почему, когда-то давным-давно, в старину, люди начали лепить хлебные лепёшки из муки и воды их обжигали на раскаленных камнях. Из теста выпекали не только хлеб, но и декоративные изделия.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305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334145575_recept-na-pasxu-vishnevye-zajc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2428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Германии и Скандинавии было принято изготавливать пасхальные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рождественские сувениры из солёного теста.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5715016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Популярность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тестопластики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4f4f_9b5c9d53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500562" cy="321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0325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28"/>
            <a:ext cx="3557582" cy="474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5143512"/>
            <a:ext cx="57150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странах Восточной Европы популярны большие картины из теста.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enoe-testo-novogodnie-podelki-5-e13237009229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2071678"/>
            <a:ext cx="2214578" cy="257174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269435111_17"/>
          <p:cNvPicPr/>
          <p:nvPr/>
        </p:nvPicPr>
        <p:blipFill>
          <a:blip r:embed="rId3" cstate="print"/>
          <a:srcRect l="-3543" t="-3611" r="-5905" b="-3611"/>
          <a:stretch>
            <a:fillRect/>
          </a:stretch>
        </p:blipFill>
        <p:spPr bwMode="auto">
          <a:xfrm>
            <a:off x="4429124" y="0"/>
            <a:ext cx="306705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14290"/>
            <a:ext cx="4214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Греции и Испании во время торжеств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честь Богоматери на алтарь кладут великолепные хлебные венки, украшенные пышными орнаментами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2643182"/>
            <a:ext cx="42862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главным символом рождества стала ёлка, люди изготавливали из хлебного теста рождественские украшения.   Для сохранения украшений от поедания малышами и насекомыми в тесто добавляли большое количество соли.  Так возникло солёное тесто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елочная-игрушка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256"/>
            <a:ext cx="3133725" cy="2009775"/>
          </a:xfrm>
          <a:prstGeom prst="flowChartDelay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r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66"/>
            <a:ext cx="2738755" cy="313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n0455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14818"/>
            <a:ext cx="393508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13134-743d8-38096521-m750x740-uc9cf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714488"/>
            <a:ext cx="3086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opiya_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143380"/>
            <a:ext cx="2505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55006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FFFF"/>
                </a:solidFill>
              </a:rPr>
              <a:t>Обереги из теста на Руси</a:t>
            </a:r>
            <a:endParaRPr lang="ru-RU" sz="44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FFFF"/>
                </a:solidFill>
              </a:rPr>
              <a:t>ТЕСТОПЛАСТИКА</a:t>
            </a:r>
            <a:endParaRPr lang="ru-RU" sz="4000" dirty="0">
              <a:solidFill>
                <a:srgbClr val="00FFFF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57224" y="1500174"/>
          <a:ext cx="792961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14290"/>
            <a:ext cx="83551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Тестопластика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искусство создания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объемных и рельефных изделий из теста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571612"/>
          <a:ext cx="8705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233</Words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Лепим. Учимся. Играем  Тестопластика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Metod1</cp:lastModifiedBy>
  <cp:revision>5</cp:revision>
  <dcterms:created xsi:type="dcterms:W3CDTF">2015-12-10T04:30:55Z</dcterms:created>
  <dcterms:modified xsi:type="dcterms:W3CDTF">2024-02-27T04:56:36Z</dcterms:modified>
</cp:coreProperties>
</file>