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5B0C5"/>
    <a:srgbClr val="66CCFF"/>
    <a:srgbClr val="FFFFFF"/>
    <a:srgbClr val="760000"/>
    <a:srgbClr val="203861"/>
    <a:srgbClr val="2A477A"/>
    <a:srgbClr val="ABDFEC"/>
    <a:srgbClr val="507596"/>
    <a:srgbClr val="143A3E"/>
    <a:srgbClr val="0234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2" autoAdjust="0"/>
  </p:normalViewPr>
  <p:slideViewPr>
    <p:cSldViewPr snapToGrid="0">
      <p:cViewPr varScale="1">
        <p:scale>
          <a:sx n="110" d="100"/>
          <a:sy n="110" d="100"/>
        </p:scale>
        <p:origin x="-396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642B-BB45-4A9B-8BB8-DF5230649850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15BA-ABA3-4517-9A9E-39CA43076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774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4" cy="498773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4" cy="498773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0594E3BD-7024-4170-93E1-E697E4D9D52F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4" cy="498772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4" cy="498772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6C2F7147-E202-4FB8-ACE6-424DF1543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492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74D418-2244-4082-B09A-7804A847A703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6BB7EC-EE6E-4154-8532-CF91D67B0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957532" y="2267452"/>
            <a:ext cx="6452558" cy="2923995"/>
          </a:xfrm>
          <a:prstGeom prst="roundRect">
            <a:avLst/>
          </a:prstGeom>
          <a:solidFill>
            <a:srgbClr val="15B0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07698" y="2337755"/>
            <a:ext cx="6047116" cy="2308324"/>
          </a:xfrm>
          <a:prstGeom prst="rect">
            <a:avLst/>
          </a:prstGeom>
          <a:solidFill>
            <a:srgbClr val="15B0C5"/>
          </a:solidFill>
        </p:spPr>
        <p:txBody>
          <a:bodyPr wrap="square" rtlCol="0">
            <a:spAutoFit/>
          </a:bodyPr>
          <a:lstStyle/>
          <a:p>
            <a:pPr algn="ctr" fontAlgn="base"/>
            <a:endParaRPr lang="ru-RU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Дамуында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проблемалары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балалар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жасөспірімдерді оңалту және әлеуметтік бейімдеу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қызметін көрсету туралы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* * * * * * * * * * * * * * * * * </a:t>
            </a:r>
            <a:endParaRPr lang="ru-RU" b="1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предоставлении государственной услуги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«Реабилитация и социальная адаптация детей и подростков с проблемами в развитии»</a:t>
            </a:r>
            <a:endParaRPr lang="ru-RU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213" y="178625"/>
            <a:ext cx="1954025" cy="1363848"/>
          </a:xfrm>
          <a:prstGeom prst="ellipse">
            <a:avLst/>
          </a:prstGeom>
          <a:ln w="9525">
            <a:noFill/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AutoShape 5" descr="https://dd7tel2830j4w.cloudfront.net/f1504528223996x513164276489988000/facebook_3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7" descr="https://dd7tel2830j4w.cloudfront.net/f1504528223996x513164276489988000/facebook_3.svg"/>
          <p:cNvSpPr>
            <a:spLocks noChangeAspect="1" noChangeArrowheads="1"/>
          </p:cNvSpPr>
          <p:nvPr/>
        </p:nvSpPr>
        <p:spPr bwMode="auto">
          <a:xfrm>
            <a:off x="307975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9" descr="https://dd7tel2830j4w.cloudfront.net/f1504528223996x513164276489988000/facebook_3.svg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85672" y="79557"/>
            <a:ext cx="3833091" cy="12689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cap="all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itchFamily="34" charset="0"/>
            </a:endParaRPr>
          </a:p>
          <a:p>
            <a:pPr algn="ctr"/>
            <a:r>
              <a:rPr lang="ru-RU" sz="3200" b="1" cap="all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itchFamily="34" charset="0"/>
              </a:rPr>
              <a:t>Тікелей</a:t>
            </a:r>
            <a:r>
              <a:rPr lang="ru-RU" sz="3200" b="1" cap="al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itchFamily="34" charset="0"/>
              </a:rPr>
              <a:t> эфир</a:t>
            </a:r>
          </a:p>
          <a:p>
            <a:pPr algn="ctr"/>
            <a:endParaRPr lang="ru-RU" sz="3200" b="1" cap="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337095" y="5686994"/>
            <a:ext cx="480491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27 АҚПАН САҒАТ 16:00</a:t>
            </a:r>
          </a:p>
          <a:p>
            <a:pPr algn="ctr"/>
            <a:endParaRPr lang="kk-KZ" sz="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27 ФЕВРАЛЯ В  16:00 ЧАСОВ</a:t>
            </a:r>
            <a:endParaRPr lang="kk-KZ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75918" y="4673600"/>
            <a:ext cx="4057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1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НҰРГҮЛ СЕМБАЙҚЫЗЫ АБДУОВА </a:t>
            </a:r>
          </a:p>
          <a:p>
            <a:pPr algn="ctr"/>
            <a:r>
              <a:rPr lang="kk-KZ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«ОСАКАРОВ АУДАНЫНЫҢ ПСИХОЛОГИЯЛЫҚ-ПЕДАГОГИКАЛЫҚ ТҮЗЕТУ КАБИНЕТІ»  КММ ӘДІСКЕРІ </a:t>
            </a:r>
            <a:endParaRPr lang="en-US" sz="1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</a:t>
            </a:r>
          </a:p>
          <a:p>
            <a:pPr algn="ctr"/>
            <a:r>
              <a:rPr lang="kk-KZ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КГУ «КАБИНЕТ ПСИХОЛОГО-ПЕДАГОГИЧЕСКОЙ КОРРЕКЦИИ ОСАКАРОВСКОГО РАЙОНА» </a:t>
            </a:r>
          </a:p>
          <a:p>
            <a:pPr algn="ctr"/>
            <a:r>
              <a:rPr lang="kk-KZ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АБДУОВА НУРГУЛЬ СЕМБАЕВНА </a:t>
            </a:r>
            <a:endParaRPr lang="ru-RU" sz="1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blob:https://web.whatsapp.com/ecdb6d9b-ba1b-4337-80b2-ad09ca520f34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1" y="2105891"/>
            <a:ext cx="3830128" cy="27680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6" cstate="print"/>
          <a:srcRect l="7784" t="32312" r="26588" b="31197"/>
          <a:stretch>
            <a:fillRect/>
          </a:stretch>
        </p:blipFill>
        <p:spPr bwMode="auto">
          <a:xfrm>
            <a:off x="828136" y="569344"/>
            <a:ext cx="2764445" cy="1069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Прямоугольник 23"/>
          <p:cNvSpPr/>
          <p:nvPr/>
        </p:nvSpPr>
        <p:spPr>
          <a:xfrm>
            <a:off x="1155940" y="1604513"/>
            <a:ext cx="2070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kppk</a:t>
            </a:r>
            <a:r>
              <a:rPr lang="ru-RU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_</a:t>
            </a:r>
            <a:r>
              <a:rPr lang="en-US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osakarovka</a:t>
            </a:r>
            <a:endParaRPr lang="ru-RU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950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4254</TotalTime>
  <Words>90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Рауан Шакратова</dc:creator>
  <cp:lastModifiedBy>Отдел Образования</cp:lastModifiedBy>
  <cp:revision>477</cp:revision>
  <cp:lastPrinted>2020-05-12T08:39:36Z</cp:lastPrinted>
  <dcterms:created xsi:type="dcterms:W3CDTF">2019-09-02T07:56:35Z</dcterms:created>
  <dcterms:modified xsi:type="dcterms:W3CDTF">2024-03-11T12:02:30Z</dcterms:modified>
</cp:coreProperties>
</file>