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FEADC-6147-49C7-B30A-96742BF5AC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949F4-D9C7-4584-BE86-E801F1FBC91F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</a:t>
          </a:r>
          <a:r>
            <a: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                                                                         </a:t>
          </a:r>
        </a:p>
        <a:p>
          <a:pPr algn="l"/>
          <a:r>
            <a: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«Оформление аттестационных документов»</a:t>
          </a:r>
        </a:p>
      </dgm:t>
    </dgm:pt>
    <dgm:pt modelId="{65798B7E-6F1D-4FCD-AD52-DD32489AAEFF}" type="parTrans" cxnId="{A2E70A93-05B8-4C78-AC45-6A6AAB525FCF}">
      <dgm:prSet/>
      <dgm:spPr/>
      <dgm:t>
        <a:bodyPr/>
        <a:lstStyle/>
        <a:p>
          <a:endParaRPr lang="ru-RU"/>
        </a:p>
      </dgm:t>
    </dgm:pt>
    <dgm:pt modelId="{FB5EFD95-DB57-4911-B528-9578B861E982}" type="sibTrans" cxnId="{A2E70A93-05B8-4C78-AC45-6A6AAB525FCF}">
      <dgm:prSet/>
      <dgm:spPr/>
      <dgm:t>
        <a:bodyPr/>
        <a:lstStyle/>
        <a:p>
          <a:endParaRPr lang="ru-RU"/>
        </a:p>
      </dgm:t>
    </dgm:pt>
    <dgm:pt modelId="{3258B4ED-7D6E-439E-B22A-E55F8CAECE5C}" type="pres">
      <dgm:prSet presAssocID="{48DFEADC-6147-49C7-B30A-96742BF5ACEF}" presName="Name0" presStyleCnt="0">
        <dgm:presLayoutVars>
          <dgm:chMax val="7"/>
          <dgm:chPref val="7"/>
          <dgm:dir/>
        </dgm:presLayoutVars>
      </dgm:prSet>
      <dgm:spPr/>
    </dgm:pt>
    <dgm:pt modelId="{70248DC3-8117-4320-ADFC-E3E44D832CC9}" type="pres">
      <dgm:prSet presAssocID="{48DFEADC-6147-49C7-B30A-96742BF5ACEF}" presName="Name1" presStyleCnt="0"/>
      <dgm:spPr/>
    </dgm:pt>
    <dgm:pt modelId="{173E4A1F-5BF5-4EF3-97A9-BC564DA83E45}" type="pres">
      <dgm:prSet presAssocID="{48DFEADC-6147-49C7-B30A-96742BF5ACEF}" presName="cycle" presStyleCnt="0"/>
      <dgm:spPr/>
    </dgm:pt>
    <dgm:pt modelId="{1D12A50F-B485-47D1-871D-5F2414C3F0D2}" type="pres">
      <dgm:prSet presAssocID="{48DFEADC-6147-49C7-B30A-96742BF5ACEF}" presName="srcNode" presStyleLbl="node1" presStyleIdx="0" presStyleCnt="1"/>
      <dgm:spPr/>
    </dgm:pt>
    <dgm:pt modelId="{DA525D4B-9B80-4F07-8587-F3DBFD54CC1C}" type="pres">
      <dgm:prSet presAssocID="{48DFEADC-6147-49C7-B30A-96742BF5ACEF}" presName="conn" presStyleLbl="parChTrans1D2" presStyleIdx="0" presStyleCnt="1" custLinFactNeighborX="-14843" custLinFactNeighborY="-5870"/>
      <dgm:spPr/>
    </dgm:pt>
    <dgm:pt modelId="{8CC6E6B9-0F4A-4464-B0B4-22CE4B3C2C82}" type="pres">
      <dgm:prSet presAssocID="{48DFEADC-6147-49C7-B30A-96742BF5ACEF}" presName="extraNode" presStyleLbl="node1" presStyleIdx="0" presStyleCnt="1"/>
      <dgm:spPr/>
    </dgm:pt>
    <dgm:pt modelId="{D7688EBE-64D3-471E-A948-9B048CBF328A}" type="pres">
      <dgm:prSet presAssocID="{48DFEADC-6147-49C7-B30A-96742BF5ACEF}" presName="dstNode" presStyleLbl="node1" presStyleIdx="0" presStyleCnt="1"/>
      <dgm:spPr/>
    </dgm:pt>
    <dgm:pt modelId="{FFC7F45F-9C76-4616-BF8A-464CC9A9F4CD}" type="pres">
      <dgm:prSet presAssocID="{1F6949F4-D9C7-4584-BE86-E801F1FBC91F}" presName="text_1" presStyleLbl="node1" presStyleIdx="0" presStyleCnt="1" custScaleY="85023" custLinFactNeighborX="-230" custLinFactNeighborY="-20405">
        <dgm:presLayoutVars>
          <dgm:bulletEnabled val="1"/>
        </dgm:presLayoutVars>
      </dgm:prSet>
      <dgm:spPr/>
    </dgm:pt>
    <dgm:pt modelId="{69791C24-CBE3-493E-B724-5410E9427877}" type="pres">
      <dgm:prSet presAssocID="{1F6949F4-D9C7-4584-BE86-E801F1FBC91F}" presName="accent_1" presStyleCnt="0"/>
      <dgm:spPr/>
    </dgm:pt>
    <dgm:pt modelId="{9B9951C5-E9ED-49FC-B315-7576A5B6B7A9}" type="pres">
      <dgm:prSet presAssocID="{1F6949F4-D9C7-4584-BE86-E801F1FBC91F}" presName="accentRepeatNode" presStyleLbl="solidFgAcc1" presStyleIdx="0" presStyleCnt="1" custLinFactNeighborX="-6391" custLinFactNeighborY="-15159"/>
      <dgm:spPr>
        <a:solidFill>
          <a:schemeClr val="accent6">
            <a:lumMod val="40000"/>
            <a:lumOff val="60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</dgm:pt>
  </dgm:ptLst>
  <dgm:cxnLst>
    <dgm:cxn modelId="{B763780E-1D83-4F31-B409-A7C99E0D5F4E}" type="presOf" srcId="{FB5EFD95-DB57-4911-B528-9578B861E982}" destId="{DA525D4B-9B80-4F07-8587-F3DBFD54CC1C}" srcOrd="0" destOrd="0" presId="urn:microsoft.com/office/officeart/2008/layout/VerticalCurvedList"/>
    <dgm:cxn modelId="{1149721B-A012-462C-B0E1-6BEC8E961D02}" type="presOf" srcId="{48DFEADC-6147-49C7-B30A-96742BF5ACEF}" destId="{3258B4ED-7D6E-439E-B22A-E55F8CAECE5C}" srcOrd="0" destOrd="0" presId="urn:microsoft.com/office/officeart/2008/layout/VerticalCurvedList"/>
    <dgm:cxn modelId="{A2E70A93-05B8-4C78-AC45-6A6AAB525FCF}" srcId="{48DFEADC-6147-49C7-B30A-96742BF5ACEF}" destId="{1F6949F4-D9C7-4584-BE86-E801F1FBC91F}" srcOrd="0" destOrd="0" parTransId="{65798B7E-6F1D-4FCD-AD52-DD32489AAEFF}" sibTransId="{FB5EFD95-DB57-4911-B528-9578B861E982}"/>
    <dgm:cxn modelId="{3CAA46D2-15EC-47A5-9E75-5EB93CEBE3CB}" type="presOf" srcId="{1F6949F4-D9C7-4584-BE86-E801F1FBC91F}" destId="{FFC7F45F-9C76-4616-BF8A-464CC9A9F4CD}" srcOrd="0" destOrd="0" presId="urn:microsoft.com/office/officeart/2008/layout/VerticalCurvedList"/>
    <dgm:cxn modelId="{3AC1FCDC-07CD-4415-8379-779611F61688}" type="presParOf" srcId="{3258B4ED-7D6E-439E-B22A-E55F8CAECE5C}" destId="{70248DC3-8117-4320-ADFC-E3E44D832CC9}" srcOrd="0" destOrd="0" presId="urn:microsoft.com/office/officeart/2008/layout/VerticalCurvedList"/>
    <dgm:cxn modelId="{3E05E20D-95C5-4B9B-825B-C8C2431AC65C}" type="presParOf" srcId="{70248DC3-8117-4320-ADFC-E3E44D832CC9}" destId="{173E4A1F-5BF5-4EF3-97A9-BC564DA83E45}" srcOrd="0" destOrd="0" presId="urn:microsoft.com/office/officeart/2008/layout/VerticalCurvedList"/>
    <dgm:cxn modelId="{AC4BECD2-5CF3-4D0E-AFD3-6C8A2FE03280}" type="presParOf" srcId="{173E4A1F-5BF5-4EF3-97A9-BC564DA83E45}" destId="{1D12A50F-B485-47D1-871D-5F2414C3F0D2}" srcOrd="0" destOrd="0" presId="urn:microsoft.com/office/officeart/2008/layout/VerticalCurvedList"/>
    <dgm:cxn modelId="{3D41FED1-B972-4AD4-8F7A-F1B4E7937D63}" type="presParOf" srcId="{173E4A1F-5BF5-4EF3-97A9-BC564DA83E45}" destId="{DA525D4B-9B80-4F07-8587-F3DBFD54CC1C}" srcOrd="1" destOrd="0" presId="urn:microsoft.com/office/officeart/2008/layout/VerticalCurvedList"/>
    <dgm:cxn modelId="{998DA254-ED4F-4089-AA53-14D9E575DC32}" type="presParOf" srcId="{173E4A1F-5BF5-4EF3-97A9-BC564DA83E45}" destId="{8CC6E6B9-0F4A-4464-B0B4-22CE4B3C2C82}" srcOrd="2" destOrd="0" presId="urn:microsoft.com/office/officeart/2008/layout/VerticalCurvedList"/>
    <dgm:cxn modelId="{8D2E27E1-20C6-4C0B-8434-7032CE54B46C}" type="presParOf" srcId="{173E4A1F-5BF5-4EF3-97A9-BC564DA83E45}" destId="{D7688EBE-64D3-471E-A948-9B048CBF328A}" srcOrd="3" destOrd="0" presId="urn:microsoft.com/office/officeart/2008/layout/VerticalCurvedList"/>
    <dgm:cxn modelId="{FC82827A-09B6-45B3-BE1F-ADDF14685AB7}" type="presParOf" srcId="{70248DC3-8117-4320-ADFC-E3E44D832CC9}" destId="{FFC7F45F-9C76-4616-BF8A-464CC9A9F4CD}" srcOrd="1" destOrd="0" presId="urn:microsoft.com/office/officeart/2008/layout/VerticalCurvedList"/>
    <dgm:cxn modelId="{1097D647-B876-4033-AFC3-5C0921EF8325}" type="presParOf" srcId="{70248DC3-8117-4320-ADFC-E3E44D832CC9}" destId="{69791C24-CBE3-493E-B724-5410E9427877}" srcOrd="2" destOrd="0" presId="urn:microsoft.com/office/officeart/2008/layout/VerticalCurvedList"/>
    <dgm:cxn modelId="{A49AE0C5-5434-4586-A3F4-03C449D75120}" type="presParOf" srcId="{69791C24-CBE3-493E-B724-5410E9427877}" destId="{9B9951C5-E9ED-49FC-B315-7576A5B6B7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FEADC-6147-49C7-B30A-96742BF5AC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949F4-D9C7-4584-BE86-E801F1FBC91F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algn="l"/>
          <a:r>
            <a: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Большой круг                                                                        </a:t>
          </a:r>
        </a:p>
        <a:p>
          <a:pPr algn="l"/>
          <a:r>
            <a: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0" i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Біртұтас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тәрбие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400" b="0" i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мүдде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ар </a:t>
          </a:r>
          <a:r>
            <a:rPr lang="kk-KZ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ұят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талап</a:t>
          </a:r>
          <a:r>
            <a:rPr lang="ru-RU" sz="2400" b="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</a:p>
      </dgm:t>
    </dgm:pt>
    <dgm:pt modelId="{65798B7E-6F1D-4FCD-AD52-DD32489AAEFF}" type="parTrans" cxnId="{A2E70A93-05B8-4C78-AC45-6A6AAB525FCF}">
      <dgm:prSet/>
      <dgm:spPr/>
      <dgm:t>
        <a:bodyPr/>
        <a:lstStyle/>
        <a:p>
          <a:endParaRPr lang="ru-RU"/>
        </a:p>
      </dgm:t>
    </dgm:pt>
    <dgm:pt modelId="{FB5EFD95-DB57-4911-B528-9578B861E982}" type="sibTrans" cxnId="{A2E70A93-05B8-4C78-AC45-6A6AAB525FCF}">
      <dgm:prSet/>
      <dgm:spPr>
        <a:solidFill>
          <a:schemeClr val="accent6">
            <a:lumMod val="75000"/>
          </a:schemeClr>
        </a:solidFill>
        <a:ln w="571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258B4ED-7D6E-439E-B22A-E55F8CAECE5C}" type="pres">
      <dgm:prSet presAssocID="{48DFEADC-6147-49C7-B30A-96742BF5ACEF}" presName="Name0" presStyleCnt="0">
        <dgm:presLayoutVars>
          <dgm:chMax val="7"/>
          <dgm:chPref val="7"/>
          <dgm:dir/>
        </dgm:presLayoutVars>
      </dgm:prSet>
      <dgm:spPr/>
    </dgm:pt>
    <dgm:pt modelId="{70248DC3-8117-4320-ADFC-E3E44D832CC9}" type="pres">
      <dgm:prSet presAssocID="{48DFEADC-6147-49C7-B30A-96742BF5ACEF}" presName="Name1" presStyleCnt="0"/>
      <dgm:spPr/>
    </dgm:pt>
    <dgm:pt modelId="{173E4A1F-5BF5-4EF3-97A9-BC564DA83E45}" type="pres">
      <dgm:prSet presAssocID="{48DFEADC-6147-49C7-B30A-96742BF5ACEF}" presName="cycle" presStyleCnt="0"/>
      <dgm:spPr/>
    </dgm:pt>
    <dgm:pt modelId="{1D12A50F-B485-47D1-871D-5F2414C3F0D2}" type="pres">
      <dgm:prSet presAssocID="{48DFEADC-6147-49C7-B30A-96742BF5ACEF}" presName="srcNode" presStyleLbl="node1" presStyleIdx="0" presStyleCnt="1"/>
      <dgm:spPr/>
    </dgm:pt>
    <dgm:pt modelId="{DA525D4B-9B80-4F07-8587-F3DBFD54CC1C}" type="pres">
      <dgm:prSet presAssocID="{48DFEADC-6147-49C7-B30A-96742BF5ACEF}" presName="conn" presStyleLbl="parChTrans1D2" presStyleIdx="0" presStyleCnt="1" custLinFactNeighborX="-15278"/>
      <dgm:spPr/>
    </dgm:pt>
    <dgm:pt modelId="{8CC6E6B9-0F4A-4464-B0B4-22CE4B3C2C82}" type="pres">
      <dgm:prSet presAssocID="{48DFEADC-6147-49C7-B30A-96742BF5ACEF}" presName="extraNode" presStyleLbl="node1" presStyleIdx="0" presStyleCnt="1"/>
      <dgm:spPr/>
    </dgm:pt>
    <dgm:pt modelId="{D7688EBE-64D3-471E-A948-9B048CBF328A}" type="pres">
      <dgm:prSet presAssocID="{48DFEADC-6147-49C7-B30A-96742BF5ACEF}" presName="dstNode" presStyleLbl="node1" presStyleIdx="0" presStyleCnt="1"/>
      <dgm:spPr/>
    </dgm:pt>
    <dgm:pt modelId="{FFC7F45F-9C76-4616-BF8A-464CC9A9F4CD}" type="pres">
      <dgm:prSet presAssocID="{1F6949F4-D9C7-4584-BE86-E801F1FBC91F}" presName="text_1" presStyleLbl="node1" presStyleIdx="0" presStyleCnt="1" custLinFactNeighborX="-1783" custLinFactNeighborY="-9644">
        <dgm:presLayoutVars>
          <dgm:bulletEnabled val="1"/>
        </dgm:presLayoutVars>
      </dgm:prSet>
      <dgm:spPr/>
    </dgm:pt>
    <dgm:pt modelId="{69791C24-CBE3-493E-B724-5410E9427877}" type="pres">
      <dgm:prSet presAssocID="{1F6949F4-D9C7-4584-BE86-E801F1FBC91F}" presName="accent_1" presStyleCnt="0"/>
      <dgm:spPr/>
    </dgm:pt>
    <dgm:pt modelId="{9B9951C5-E9ED-49FC-B315-7576A5B6B7A9}" type="pres">
      <dgm:prSet presAssocID="{1F6949F4-D9C7-4584-BE86-E801F1FBC91F}" presName="accentRepeatNode" presStyleLbl="solidFgAcc1" presStyleIdx="0" presStyleCnt="1" custLinFactNeighborX="2274" custLinFactNeighborY="-24027"/>
      <dgm:spPr>
        <a:solidFill>
          <a:schemeClr val="accent6">
            <a:lumMod val="40000"/>
            <a:lumOff val="60000"/>
          </a:scheme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</dgm:pt>
  </dgm:ptLst>
  <dgm:cxnLst>
    <dgm:cxn modelId="{B763780E-1D83-4F31-B409-A7C99E0D5F4E}" type="presOf" srcId="{FB5EFD95-DB57-4911-B528-9578B861E982}" destId="{DA525D4B-9B80-4F07-8587-F3DBFD54CC1C}" srcOrd="0" destOrd="0" presId="urn:microsoft.com/office/officeart/2008/layout/VerticalCurvedList"/>
    <dgm:cxn modelId="{1149721B-A012-462C-B0E1-6BEC8E961D02}" type="presOf" srcId="{48DFEADC-6147-49C7-B30A-96742BF5ACEF}" destId="{3258B4ED-7D6E-439E-B22A-E55F8CAECE5C}" srcOrd="0" destOrd="0" presId="urn:microsoft.com/office/officeart/2008/layout/VerticalCurvedList"/>
    <dgm:cxn modelId="{A2E70A93-05B8-4C78-AC45-6A6AAB525FCF}" srcId="{48DFEADC-6147-49C7-B30A-96742BF5ACEF}" destId="{1F6949F4-D9C7-4584-BE86-E801F1FBC91F}" srcOrd="0" destOrd="0" parTransId="{65798B7E-6F1D-4FCD-AD52-DD32489AAEFF}" sibTransId="{FB5EFD95-DB57-4911-B528-9578B861E982}"/>
    <dgm:cxn modelId="{3CAA46D2-15EC-47A5-9E75-5EB93CEBE3CB}" type="presOf" srcId="{1F6949F4-D9C7-4584-BE86-E801F1FBC91F}" destId="{FFC7F45F-9C76-4616-BF8A-464CC9A9F4CD}" srcOrd="0" destOrd="0" presId="urn:microsoft.com/office/officeart/2008/layout/VerticalCurvedList"/>
    <dgm:cxn modelId="{3AC1FCDC-07CD-4415-8379-779611F61688}" type="presParOf" srcId="{3258B4ED-7D6E-439E-B22A-E55F8CAECE5C}" destId="{70248DC3-8117-4320-ADFC-E3E44D832CC9}" srcOrd="0" destOrd="0" presId="urn:microsoft.com/office/officeart/2008/layout/VerticalCurvedList"/>
    <dgm:cxn modelId="{3E05E20D-95C5-4B9B-825B-C8C2431AC65C}" type="presParOf" srcId="{70248DC3-8117-4320-ADFC-E3E44D832CC9}" destId="{173E4A1F-5BF5-4EF3-97A9-BC564DA83E45}" srcOrd="0" destOrd="0" presId="urn:microsoft.com/office/officeart/2008/layout/VerticalCurvedList"/>
    <dgm:cxn modelId="{AC4BECD2-5CF3-4D0E-AFD3-6C8A2FE03280}" type="presParOf" srcId="{173E4A1F-5BF5-4EF3-97A9-BC564DA83E45}" destId="{1D12A50F-B485-47D1-871D-5F2414C3F0D2}" srcOrd="0" destOrd="0" presId="urn:microsoft.com/office/officeart/2008/layout/VerticalCurvedList"/>
    <dgm:cxn modelId="{3D41FED1-B972-4AD4-8F7A-F1B4E7937D63}" type="presParOf" srcId="{173E4A1F-5BF5-4EF3-97A9-BC564DA83E45}" destId="{DA525D4B-9B80-4F07-8587-F3DBFD54CC1C}" srcOrd="1" destOrd="0" presId="urn:microsoft.com/office/officeart/2008/layout/VerticalCurvedList"/>
    <dgm:cxn modelId="{998DA254-ED4F-4089-AA53-14D9E575DC32}" type="presParOf" srcId="{173E4A1F-5BF5-4EF3-97A9-BC564DA83E45}" destId="{8CC6E6B9-0F4A-4464-B0B4-22CE4B3C2C82}" srcOrd="2" destOrd="0" presId="urn:microsoft.com/office/officeart/2008/layout/VerticalCurvedList"/>
    <dgm:cxn modelId="{8D2E27E1-20C6-4C0B-8434-7032CE54B46C}" type="presParOf" srcId="{173E4A1F-5BF5-4EF3-97A9-BC564DA83E45}" destId="{D7688EBE-64D3-471E-A948-9B048CBF328A}" srcOrd="3" destOrd="0" presId="urn:microsoft.com/office/officeart/2008/layout/VerticalCurvedList"/>
    <dgm:cxn modelId="{FC82827A-09B6-45B3-BE1F-ADDF14685AB7}" type="presParOf" srcId="{70248DC3-8117-4320-ADFC-E3E44D832CC9}" destId="{FFC7F45F-9C76-4616-BF8A-464CC9A9F4CD}" srcOrd="1" destOrd="0" presId="urn:microsoft.com/office/officeart/2008/layout/VerticalCurvedList"/>
    <dgm:cxn modelId="{1097D647-B876-4033-AFC3-5C0921EF8325}" type="presParOf" srcId="{70248DC3-8117-4320-ADFC-E3E44D832CC9}" destId="{69791C24-CBE3-493E-B724-5410E9427877}" srcOrd="2" destOrd="0" presId="urn:microsoft.com/office/officeart/2008/layout/VerticalCurvedList"/>
    <dgm:cxn modelId="{A49AE0C5-5434-4586-A3F4-03C449D75120}" type="presParOf" srcId="{69791C24-CBE3-493E-B724-5410E9427877}" destId="{9B9951C5-E9ED-49FC-B315-7576A5B6B7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25D4B-9B80-4F07-8587-F3DBFD54CC1C}">
      <dsp:nvSpPr>
        <dsp:cNvPr id="0" name=""/>
        <dsp:cNvSpPr/>
      </dsp:nvSpPr>
      <dsp:spPr>
        <a:xfrm>
          <a:off x="-2046722" y="-502482"/>
          <a:ext cx="2670207" cy="2670207"/>
        </a:xfrm>
        <a:prstGeom prst="blockArc">
          <a:avLst>
            <a:gd name="adj1" fmla="val 18900000"/>
            <a:gd name="adj2" fmla="val 2700000"/>
            <a:gd name="adj3" fmla="val 8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7F45F-9C76-4616-BF8A-464CC9A9F4CD}">
      <dsp:nvSpPr>
        <dsp:cNvPr id="0" name=""/>
        <dsp:cNvSpPr/>
      </dsp:nvSpPr>
      <dsp:spPr>
        <a:xfrm>
          <a:off x="584357" y="376195"/>
          <a:ext cx="10761491" cy="82861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3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</a:t>
          </a: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                                                                  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«Оформление аттестационных документов»</a:t>
          </a:r>
        </a:p>
      </dsp:txBody>
      <dsp:txXfrm>
        <a:off x="584357" y="376195"/>
        <a:ext cx="10761491" cy="828612"/>
      </dsp:txXfrm>
    </dsp:sp>
    <dsp:sp modelId="{9B9951C5-E9ED-49FC-B315-7576A5B6B7A9}">
      <dsp:nvSpPr>
        <dsp:cNvPr id="0" name=""/>
        <dsp:cNvSpPr/>
      </dsp:nvSpPr>
      <dsp:spPr>
        <a:xfrm>
          <a:off x="0" y="195584"/>
          <a:ext cx="1218217" cy="121821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25D4B-9B80-4F07-8587-F3DBFD54CC1C}">
      <dsp:nvSpPr>
        <dsp:cNvPr id="0" name=""/>
        <dsp:cNvSpPr/>
      </dsp:nvSpPr>
      <dsp:spPr>
        <a:xfrm>
          <a:off x="-2046722" y="-345740"/>
          <a:ext cx="2670207" cy="2670207"/>
        </a:xfrm>
        <a:prstGeom prst="blockArc">
          <a:avLst>
            <a:gd name="adj1" fmla="val 18900000"/>
            <a:gd name="adj2" fmla="val 2700000"/>
            <a:gd name="adj3" fmla="val 809"/>
          </a:avLst>
        </a:prstGeom>
        <a:solidFill>
          <a:schemeClr val="accent6">
            <a:lumMod val="75000"/>
          </a:schemeClr>
        </a:solidFill>
        <a:ln w="571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7F45F-9C76-4616-BF8A-464CC9A9F4CD}">
      <dsp:nvSpPr>
        <dsp:cNvPr id="0" name=""/>
        <dsp:cNvSpPr/>
      </dsp:nvSpPr>
      <dsp:spPr>
        <a:xfrm>
          <a:off x="417231" y="408087"/>
          <a:ext cx="10761491" cy="97457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30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Большой круг                                                                    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0" i="1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Біртұтас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тәрбие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400" b="0" i="1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мүдде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ар </a:t>
          </a:r>
          <a:r>
            <a:rPr lang="kk-KZ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ұят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1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талап</a:t>
          </a:r>
          <a:r>
            <a:rPr lang="ru-RU" sz="2400" b="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</a:p>
      </dsp:txBody>
      <dsp:txXfrm>
        <a:off x="417231" y="408087"/>
        <a:ext cx="10761491" cy="974574"/>
      </dsp:txXfrm>
    </dsp:sp>
    <dsp:sp modelId="{9B9951C5-E9ED-49FC-B315-7576A5B6B7A9}">
      <dsp:nvSpPr>
        <dsp:cNvPr id="0" name=""/>
        <dsp:cNvSpPr/>
      </dsp:nvSpPr>
      <dsp:spPr>
        <a:xfrm>
          <a:off x="27702" y="87552"/>
          <a:ext cx="1218217" cy="121821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1D8AE-8779-4BD7-8E2E-1809470AB8B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6DEA-9B4C-4FA5-8A71-08F3F64A3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5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1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3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2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5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5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1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5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A5D-0606-4855-9A6B-4C29B96D2FB0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C375-9DC2-4DDE-B0F3-BAE1E399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Горизонтальный свиток 24"/>
          <p:cNvSpPr/>
          <p:nvPr/>
        </p:nvSpPr>
        <p:spPr>
          <a:xfrm>
            <a:off x="1969477" y="191911"/>
            <a:ext cx="7287066" cy="72061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4A895-93DA-2D5B-1527-8ACBC95B3722}"/>
              </a:ext>
            </a:extLst>
          </p:cNvPr>
          <p:cNvSpPr txBox="1"/>
          <p:nvPr/>
        </p:nvSpPr>
        <p:spPr>
          <a:xfrm>
            <a:off x="2207585" y="364050"/>
            <a:ext cx="704895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«Опорная школа (ресурсный центр) на базе гимназии № 9»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0398558"/>
              </p:ext>
            </p:extLst>
          </p:nvPr>
        </p:nvGraphicFramePr>
        <p:xfrm>
          <a:off x="364209" y="692765"/>
          <a:ext cx="11370600" cy="197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191" y="1497462"/>
            <a:ext cx="108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ЯНВАРЬ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5EDC2C-58C2-491C-86CA-300B1C1801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0" t="21035" r="3211" b="31196"/>
          <a:stretch/>
        </p:blipFill>
        <p:spPr>
          <a:xfrm>
            <a:off x="4598367" y="4626681"/>
            <a:ext cx="3075317" cy="1880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CCB66F-ADAE-4301-87B0-88C32AB7452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56610" r="48980" b="25946"/>
          <a:stretch/>
        </p:blipFill>
        <p:spPr bwMode="auto">
          <a:xfrm>
            <a:off x="7263218" y="2165730"/>
            <a:ext cx="3767639" cy="1863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A0025D-9CA3-4CDD-A31C-0536D5D0EA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2"/>
          <a:stretch/>
        </p:blipFill>
        <p:spPr>
          <a:xfrm>
            <a:off x="7907283" y="4523546"/>
            <a:ext cx="2942346" cy="1863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78DE45-EDE1-4137-BA06-31517021AE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14637" r="38302" b="36681"/>
          <a:stretch/>
        </p:blipFill>
        <p:spPr>
          <a:xfrm>
            <a:off x="3410105" y="2438441"/>
            <a:ext cx="3663909" cy="1978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Блок-схема: сохраненные данные 18">
            <a:extLst>
              <a:ext uri="{FF2B5EF4-FFF2-40B4-BE49-F238E27FC236}">
                <a16:creationId xmlns:a16="http://schemas.microsoft.com/office/drawing/2014/main" id="{312195BA-EF12-44B0-A27E-680B23ED3F14}"/>
              </a:ext>
            </a:extLst>
          </p:cNvPr>
          <p:cNvSpPr/>
          <p:nvPr/>
        </p:nvSpPr>
        <p:spPr>
          <a:xfrm flipH="1">
            <a:off x="88801" y="2671491"/>
            <a:ext cx="2896866" cy="3440834"/>
          </a:xfrm>
          <a:prstGeom prst="flowChartOnlineStora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68B905B-FA6E-4CB7-BFF2-5F39D32D5C3A}"/>
              </a:ext>
            </a:extLst>
          </p:cNvPr>
          <p:cNvSpPr/>
          <p:nvPr/>
        </p:nvSpPr>
        <p:spPr>
          <a:xfrm>
            <a:off x="261595" y="2656582"/>
            <a:ext cx="27240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аттестации — 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связать успехи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учителей с успехами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учеников. Это одна из  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основных особенностей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аттестации. Новая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аттестация учитывает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особенности, связанные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 профессией всех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учителей, которые ее  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проходят». 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Бейсембаев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EF0778D-8FFA-4858-805F-84E6FE7F0517}"/>
              </a:ext>
            </a:extLst>
          </p:cNvPr>
          <p:cNvSpPr/>
          <p:nvPr/>
        </p:nvSpPr>
        <p:spPr>
          <a:xfrm>
            <a:off x="9650861" y="6414161"/>
            <a:ext cx="45719" cy="51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Выноска: изогнутая линия 26">
            <a:extLst>
              <a:ext uri="{FF2B5EF4-FFF2-40B4-BE49-F238E27FC236}">
                <a16:creationId xmlns:a16="http://schemas.microsoft.com/office/drawing/2014/main" id="{0546DBD7-95F9-4FBE-A5AB-A3B863B56BF4}"/>
              </a:ext>
            </a:extLst>
          </p:cNvPr>
          <p:cNvSpPr/>
          <p:nvPr/>
        </p:nvSpPr>
        <p:spPr>
          <a:xfrm flipV="1">
            <a:off x="10163778" y="6147708"/>
            <a:ext cx="1916576" cy="5847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53"/>
              <a:gd name="adj6" fmla="val -25285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28A4CF-F374-4C6A-AE3A-4AF7BB1C02AB}"/>
              </a:ext>
            </a:extLst>
          </p:cNvPr>
          <p:cNvSpPr txBox="1"/>
          <p:nvPr/>
        </p:nvSpPr>
        <p:spPr>
          <a:xfrm>
            <a:off x="10319587" y="6165235"/>
            <a:ext cx="199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Оформление листа</a:t>
            </a:r>
          </a:p>
          <a:p>
            <a:r>
              <a:rPr lang="ru-RU" sz="1400" dirty="0"/>
              <a:t> наблюдения урока</a:t>
            </a:r>
            <a:endParaRPr lang="ru-KZ" sz="1400" dirty="0"/>
          </a:p>
        </p:txBody>
      </p:sp>
      <p:sp>
        <p:nvSpPr>
          <p:cNvPr id="32" name="Выноска: изогнутая линия 31">
            <a:extLst>
              <a:ext uri="{FF2B5EF4-FFF2-40B4-BE49-F238E27FC236}">
                <a16:creationId xmlns:a16="http://schemas.microsoft.com/office/drawing/2014/main" id="{4931797C-16FC-4B74-B487-609C9CFED30C}"/>
              </a:ext>
            </a:extLst>
          </p:cNvPr>
          <p:cNvSpPr/>
          <p:nvPr/>
        </p:nvSpPr>
        <p:spPr>
          <a:xfrm flipV="1">
            <a:off x="10085876" y="3582137"/>
            <a:ext cx="1994478" cy="9833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53"/>
              <a:gd name="adj6" fmla="val -25285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661D1C-D57D-44CA-AA39-706C350F9DFE}"/>
              </a:ext>
            </a:extLst>
          </p:cNvPr>
          <p:cNvSpPr txBox="1"/>
          <p:nvPr/>
        </p:nvSpPr>
        <p:spPr>
          <a:xfrm>
            <a:off x="10108721" y="3625109"/>
            <a:ext cx="199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Рекомендации работы экспертного совета по оцениванию портфолио</a:t>
            </a:r>
            <a:endParaRPr lang="ru-KZ" sz="1400" dirty="0"/>
          </a:p>
        </p:txBody>
      </p:sp>
      <p:sp>
        <p:nvSpPr>
          <p:cNvPr id="38" name="Выноска: линия 37">
            <a:extLst>
              <a:ext uri="{FF2B5EF4-FFF2-40B4-BE49-F238E27FC236}">
                <a16:creationId xmlns:a16="http://schemas.microsoft.com/office/drawing/2014/main" id="{9FFA7E95-A61A-4442-810A-7A7969C6466D}"/>
              </a:ext>
            </a:extLst>
          </p:cNvPr>
          <p:cNvSpPr/>
          <p:nvPr/>
        </p:nvSpPr>
        <p:spPr>
          <a:xfrm flipH="1" flipV="1">
            <a:off x="3057428" y="4638018"/>
            <a:ext cx="1087202" cy="1485970"/>
          </a:xfrm>
          <a:prstGeom prst="borderCallout1">
            <a:avLst>
              <a:gd name="adj1" fmla="val 19727"/>
              <a:gd name="adj2" fmla="val -8333"/>
              <a:gd name="adj3" fmla="val 112500"/>
              <a:gd name="adj4" fmla="val -38333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DC2FED-6E78-4269-A10D-3642E9C1AE79}"/>
              </a:ext>
            </a:extLst>
          </p:cNvPr>
          <p:cNvSpPr txBox="1"/>
          <p:nvPr/>
        </p:nvSpPr>
        <p:spPr>
          <a:xfrm>
            <a:off x="3066289" y="4773532"/>
            <a:ext cx="12063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Разъяснение по новым правилам аттестации педагогов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66679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87692215"/>
              </p:ext>
            </p:extLst>
          </p:nvPr>
        </p:nvGraphicFramePr>
        <p:xfrm>
          <a:off x="410700" y="63350"/>
          <a:ext cx="11370600" cy="197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972" y="529174"/>
            <a:ext cx="94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МАРТ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24181" r="1627" b="38079"/>
          <a:stretch/>
        </p:blipFill>
        <p:spPr>
          <a:xfrm>
            <a:off x="2783130" y="1710489"/>
            <a:ext cx="2120911" cy="197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F:\На Фейсбук\Насонова Рейзвих обобщение\IMG-20240119-WA0077.jpg">
            <a:extLst>
              <a:ext uri="{FF2B5EF4-FFF2-40B4-BE49-F238E27FC236}">
                <a16:creationId xmlns:a16="http://schemas.microsoft.com/office/drawing/2014/main" id="{806F4AD9-E772-45E5-A851-197A8C34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26" y="1798228"/>
            <a:ext cx="2104153" cy="190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7E5C0-8A63-426B-8700-72B0B8653E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15" y="4626920"/>
            <a:ext cx="2795552" cy="197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10B990-8FE4-4D84-BA6B-78EF203165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5" y="4743353"/>
            <a:ext cx="2509218" cy="1881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CC181-713F-4766-A13C-496E8FA835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71" y="1823493"/>
            <a:ext cx="2458325" cy="184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122570-C8B2-48A9-90A9-02F4B16AE71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92" b="23433"/>
          <a:stretch/>
        </p:blipFill>
        <p:spPr>
          <a:xfrm>
            <a:off x="6241565" y="4743352"/>
            <a:ext cx="2658772" cy="1881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Блок-схема: сохраненные данные 19">
            <a:extLst>
              <a:ext uri="{FF2B5EF4-FFF2-40B4-BE49-F238E27FC236}">
                <a16:creationId xmlns:a16="http://schemas.microsoft.com/office/drawing/2014/main" id="{A41FE8D4-408E-42B0-AF44-FE7173F34821}"/>
              </a:ext>
            </a:extLst>
          </p:cNvPr>
          <p:cNvSpPr/>
          <p:nvPr/>
        </p:nvSpPr>
        <p:spPr>
          <a:xfrm flipH="1">
            <a:off x="48495" y="2519277"/>
            <a:ext cx="2673321" cy="3434559"/>
          </a:xfrm>
          <a:prstGeom prst="flowChartOnlineStorag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формирования педагогического опыта и повышение качества знаний  путем внедрения новых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деятельности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EB399F-53DF-42B4-B9C2-B9145214C6E7}"/>
              </a:ext>
            </a:extLst>
          </p:cNvPr>
          <p:cNvSpPr/>
          <p:nvPr/>
        </p:nvSpPr>
        <p:spPr>
          <a:xfrm>
            <a:off x="3212640" y="3812926"/>
            <a:ext cx="7469874" cy="6862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BBFCF-316B-49C3-9EE5-1AAA34B9FDC4}"/>
              </a:ext>
            </a:extLst>
          </p:cNvPr>
          <p:cNvSpPr txBox="1"/>
          <p:nvPr/>
        </p:nvSpPr>
        <p:spPr>
          <a:xfrm>
            <a:off x="3212640" y="3834901"/>
            <a:ext cx="73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Разработка  заданий, способствующих развитию общечеловеческих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и национальных ценностей обучающихся на уроках</a:t>
            </a:r>
            <a:endParaRPr lang="ru-KZ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30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133</Words>
  <Application>Microsoft Office PowerPoint</Application>
  <PresentationFormat>Широкоэкранный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закрепления школ Осакаровский район (3 округ –  6 школ)</dc:title>
  <dc:creator>Admin</dc:creator>
  <cp:lastModifiedBy>пк</cp:lastModifiedBy>
  <cp:revision>40</cp:revision>
  <dcterms:created xsi:type="dcterms:W3CDTF">2024-04-16T17:46:02Z</dcterms:created>
  <dcterms:modified xsi:type="dcterms:W3CDTF">2024-04-17T15:26:54Z</dcterms:modified>
</cp:coreProperties>
</file>