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76" y="7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1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smtClean="0">
                <a:latin typeface="Times New Roman" pitchFamily="18" charset="0"/>
                <a:cs typeface="Times New Roman" pitchFamily="18" charset="0"/>
              </a:rPr>
              <a:t>87213414630)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srednyaya_3@mail.kz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.04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06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.2024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7256" y="116632"/>
            <a:ext cx="644522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эл.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srednyaya_3@mail.kz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художественного труда </a:t>
            </a:r>
            <a:r>
              <a:rPr lang="kk-KZ" sz="1600" smtClean="0">
                <a:latin typeface="Times New Roman" pitchFamily="18" charset="0"/>
                <a:cs typeface="Times New Roman" pitchFamily="18" charset="0"/>
              </a:rPr>
              <a:t>– 1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часов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(русский язык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обучения)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.Логопед -0,5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.Старший вожатый-1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истории-16 часов (смешанный язык 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5.Математика-15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часов (русский 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6.Зам.директора 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УР-1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ставка(смешанный язык обучения)</a:t>
            </a:r>
          </a:p>
          <a:p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9"/>
            <a:ext cx="8363272" cy="60486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изъявившее желание принять участие в конкурсе, предоставляет документы в бумажном виде в указанные ниже сроки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Заявление об участии в конкурсе с указанием перечня документов согласно приложению 10 настоящего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2.документ, удостоверяющий личность либо электронный документ, попученный из сервиса цифровых документов (для идентификации);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Заполненный личный листок по учёту кадров (фактический адрес проживания и контактный телефон указать 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val="339234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5962674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5.копия документа, подтверждающего трудовую деятельность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справка из психоневрологической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справка с наркологической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по форме согласно приложению 11 заполненный оценочный лист кандидата на должность.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02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5490</TotalTime>
  <Words>439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  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педагога-мастера. Лицо, изъявившее желание принять участие в конкурсе, предоставляет документы в бумажном виде в указанные ниже сроки. 1. Заявление об участии в конкурсе с указанием перечня документов согласно приложению 10 настоящего правила 2.документ, удостоверяющий личность либо электронный документ, попученный из сервиса цифровых документов (для идентификации); 3. Заполненный личный листок по учёту кадров (фактический адрес проживания и контактный телефон указать при наличии).</vt:lpstr>
      <vt:lpstr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 5.копия документа, подтверждающего трудовую деятельность (при наличии); 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 7. справка из психоневрологической организации; 8. справка с наркологической организации; 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 10. по форме согласно приложению 11 заполненный оценочный лист кандидата на должность.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Пользователь</cp:lastModifiedBy>
  <cp:revision>72</cp:revision>
  <dcterms:created xsi:type="dcterms:W3CDTF">2022-08-09T17:41:12Z</dcterms:created>
  <dcterms:modified xsi:type="dcterms:W3CDTF">2024-04-24T15:04:52Z</dcterms:modified>
</cp:coreProperties>
</file>