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1" r:id="rId2"/>
    <p:sldId id="263" r:id="rId3"/>
    <p:sldId id="262" r:id="rId4"/>
    <p:sldId id="270" r:id="rId5"/>
    <p:sldId id="271" r:id="rId6"/>
    <p:sldId id="269" r:id="rId7"/>
    <p:sldId id="272" r:id="rId8"/>
    <p:sldId id="27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CC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66FC58-30DD-419E-BF8C-5C13351DC58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863B5D-C064-4B63-B4CA-3D0F631DE35B}">
      <dgm:prSet phldrT="[Текст]"/>
      <dgm:spPr>
        <a:solidFill>
          <a:srgbClr val="002060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dirty="0"/>
        </a:p>
      </dgm:t>
    </dgm:pt>
    <dgm:pt modelId="{40FF34ED-4F9C-4B04-9C8F-24255C9BD4AD}" type="parTrans" cxnId="{0EAAF219-8428-432D-A006-4368EAFBA46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4E1B68D9-3537-43D8-B367-FDEA1EF9CBA4}" type="sibTrans" cxnId="{0EAAF219-8428-432D-A006-4368EAFBA46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1A6F1371-7960-49B4-AC98-B948A74100F5}">
      <dgm:prSet phldrT="[Текст]" custT="1"/>
      <dgm:spPr>
        <a:solidFill>
          <a:srgbClr val="FFCC99">
            <a:alpha val="90000"/>
          </a:srgb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800" b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1C4C54-6AEA-439A-9591-F31DE31CE8C4}" type="parTrans" cxnId="{1EDDFB83-3C65-4F2C-B2C9-7FFCF1D7A6F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B73EDF4B-CD4B-421D-9F90-9CD88134497D}" type="sibTrans" cxnId="{1EDDFB83-3C65-4F2C-B2C9-7FFCF1D7A6F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85A767A3-3726-48E6-985E-B877466179DD}">
      <dgm:prSet phldrT="[Текст]" custT="1"/>
      <dgm:spPr>
        <a:solidFill>
          <a:srgbClr val="FFCC99">
            <a:alpha val="89804"/>
          </a:srgbClr>
        </a:solidFill>
      </dgm:spPr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kk-KZ" sz="3200" b="1" dirty="0">
              <a:solidFill>
                <a:srgbClr val="000099"/>
              </a:solidFill>
            </a:rPr>
            <a:t>ИНТЕРНЕТ  ҚАУІПСІЗДІГІ  </a:t>
          </a:r>
          <a:endParaRPr lang="ru-RU" sz="3200" b="1" dirty="0">
            <a:solidFill>
              <a:srgbClr val="000099"/>
            </a:solidFill>
          </a:endParaRPr>
        </a:p>
      </dgm:t>
    </dgm:pt>
    <dgm:pt modelId="{7E4E2ABF-938A-4276-A977-E0920EDEE2EE}" type="parTrans" cxnId="{F738642D-ACA7-456A-87FB-0954FD63817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B335890E-E997-4B06-9135-D40B5C9C21A7}" type="sibTrans" cxnId="{F738642D-ACA7-456A-87FB-0954FD63817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BA8443E3-4039-452F-8BEC-23475E730068}">
      <dgm:prSet custT="1"/>
      <dgm:spPr>
        <a:solidFill>
          <a:srgbClr val="FFCC99">
            <a:alpha val="90000"/>
          </a:srgbClr>
        </a:solidFill>
      </dgm:spPr>
      <dgm:t>
        <a:bodyPr/>
        <a:lstStyle/>
        <a:p>
          <a:endParaRPr lang="ru-RU" sz="23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9D8316-35AA-449C-B1D2-C3BD59B083EE}" type="parTrans" cxnId="{739FF337-B83C-4DD9-9D25-D7576D07C4A6}">
      <dgm:prSet/>
      <dgm:spPr/>
      <dgm:t>
        <a:bodyPr/>
        <a:lstStyle/>
        <a:p>
          <a:endParaRPr lang="ru-RU"/>
        </a:p>
      </dgm:t>
    </dgm:pt>
    <dgm:pt modelId="{83DB3FBB-441E-431A-8752-0499DDA04B17}" type="sibTrans" cxnId="{739FF337-B83C-4DD9-9D25-D7576D07C4A6}">
      <dgm:prSet/>
      <dgm:spPr/>
      <dgm:t>
        <a:bodyPr/>
        <a:lstStyle/>
        <a:p>
          <a:endParaRPr lang="ru-RU"/>
        </a:p>
      </dgm:t>
    </dgm:pt>
    <dgm:pt modelId="{9982CB36-593F-423A-8928-884598BDA297}">
      <dgm:prSet phldrT="[Текст]"/>
      <dgm:spPr>
        <a:solidFill>
          <a:srgbClr val="FFCC99">
            <a:alpha val="90000"/>
          </a:srgb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kk-KZ" sz="2400" b="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400" b="0" i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396136-4510-4738-B98E-14369CDBDFBC}" type="parTrans" cxnId="{69BA5454-D1ED-4D86-A110-51BFE6E41803}">
      <dgm:prSet/>
      <dgm:spPr/>
      <dgm:t>
        <a:bodyPr/>
        <a:lstStyle/>
        <a:p>
          <a:endParaRPr lang="ru-RU"/>
        </a:p>
      </dgm:t>
    </dgm:pt>
    <dgm:pt modelId="{2CDFAA88-7FC2-4E0F-8DE9-E500C097C125}" type="sibTrans" cxnId="{69BA5454-D1ED-4D86-A110-51BFE6E41803}">
      <dgm:prSet/>
      <dgm:spPr/>
      <dgm:t>
        <a:bodyPr/>
        <a:lstStyle/>
        <a:p>
          <a:endParaRPr lang="ru-RU"/>
        </a:p>
      </dgm:t>
    </dgm:pt>
    <dgm:pt modelId="{54A296BB-4647-4325-8057-92CCCED5B3C3}">
      <dgm:prSet phldrT="[Текст]" phldr="1"/>
      <dgm:spPr>
        <a:solidFill>
          <a:srgbClr val="00B050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dirty="0"/>
        </a:p>
      </dgm:t>
    </dgm:pt>
    <dgm:pt modelId="{23E63FD2-E2C2-4341-A762-8CC2E0514670}" type="sibTrans" cxnId="{2AECF79C-49D3-4ECF-BF15-9FBF06DFF74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1B6CE772-142E-4C01-BA50-594014A16604}" type="parTrans" cxnId="{2AECF79C-49D3-4ECF-BF15-9FBF06DFF74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95625C4B-1D9B-4F80-ADE7-261365786FF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kk-KZ" b="1" dirty="0">
              <a:solidFill>
                <a:srgbClr val="000099"/>
              </a:solidFill>
            </a:rPr>
            <a:t>ЖОЛ ҚАУІПСІЗДІГІ</a:t>
          </a:r>
          <a:endParaRPr lang="ru-RU" b="1" dirty="0">
            <a:solidFill>
              <a:srgbClr val="000099"/>
            </a:solidFill>
          </a:endParaRPr>
        </a:p>
      </dgm:t>
    </dgm:pt>
    <dgm:pt modelId="{A93FE852-9205-400E-9C73-9C919E6A133F}" type="parTrans" cxnId="{9712489C-4CEB-4A44-B4CF-14B5A764911D}">
      <dgm:prSet/>
      <dgm:spPr/>
      <dgm:t>
        <a:bodyPr/>
        <a:lstStyle/>
        <a:p>
          <a:endParaRPr lang="ru-RU"/>
        </a:p>
      </dgm:t>
    </dgm:pt>
    <dgm:pt modelId="{EAB2CC1E-87A3-4D6E-ADFC-DF1F589D84D3}" type="sibTrans" cxnId="{9712489C-4CEB-4A44-B4CF-14B5A764911D}">
      <dgm:prSet/>
      <dgm:spPr/>
      <dgm:t>
        <a:bodyPr/>
        <a:lstStyle/>
        <a:p>
          <a:endParaRPr lang="ru-RU"/>
        </a:p>
      </dgm:t>
    </dgm:pt>
    <dgm:pt modelId="{97CECBCF-76AB-455D-9190-036A79027352}">
      <dgm:prSet/>
      <dgm:spPr/>
      <dgm:t>
        <a:bodyPr/>
        <a:lstStyle/>
        <a:p>
          <a:r>
            <a:rPr lang="kk-KZ" b="1" dirty="0">
              <a:solidFill>
                <a:srgbClr val="000099"/>
              </a:solidFill>
            </a:rPr>
            <a:t>СУ  ҚАУІПСІЗДІГІ  </a:t>
          </a:r>
          <a:endParaRPr lang="ru-RU" b="1" dirty="0">
            <a:solidFill>
              <a:srgbClr val="000099"/>
            </a:solidFill>
          </a:endParaRPr>
        </a:p>
      </dgm:t>
    </dgm:pt>
    <dgm:pt modelId="{2BE86F4A-22AC-4889-BD3D-C6BFD1A668E7}" type="parTrans" cxnId="{5A3554AC-7F91-4B19-B0E4-176B9DA6A59C}">
      <dgm:prSet/>
      <dgm:spPr/>
      <dgm:t>
        <a:bodyPr/>
        <a:lstStyle/>
        <a:p>
          <a:endParaRPr lang="ru-RU"/>
        </a:p>
      </dgm:t>
    </dgm:pt>
    <dgm:pt modelId="{CB524F62-DAC3-4512-B630-0E725B514D1B}" type="sibTrans" cxnId="{5A3554AC-7F91-4B19-B0E4-176B9DA6A59C}">
      <dgm:prSet/>
      <dgm:spPr/>
      <dgm:t>
        <a:bodyPr/>
        <a:lstStyle/>
        <a:p>
          <a:endParaRPr lang="ru-RU"/>
        </a:p>
      </dgm:t>
    </dgm:pt>
    <dgm:pt modelId="{A18F764A-93EE-4347-A2CC-A04D4FBBFA4D}">
      <dgm:prSet phldrT="[Текст]" phldr="1"/>
      <dgm:spPr>
        <a:solidFill>
          <a:srgbClr val="C00000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dirty="0"/>
        </a:p>
      </dgm:t>
    </dgm:pt>
    <dgm:pt modelId="{048BC1A7-424F-4781-88C9-01730830E3CE}" type="sibTrans" cxnId="{6AC6A76B-4500-43D3-8DE5-DBE6C83FB7F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F7F30F38-57BA-4C79-AF99-E176012436BB}" type="parTrans" cxnId="{6AC6A76B-4500-43D3-8DE5-DBE6C83FB7F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21BD03EE-A8F1-4710-A70D-DF36B62A7889}" type="pres">
      <dgm:prSet presAssocID="{4466FC58-30DD-419E-BF8C-5C13351DC58D}" presName="linearFlow" presStyleCnt="0">
        <dgm:presLayoutVars>
          <dgm:dir/>
          <dgm:animLvl val="lvl"/>
          <dgm:resizeHandles val="exact"/>
        </dgm:presLayoutVars>
      </dgm:prSet>
      <dgm:spPr/>
    </dgm:pt>
    <dgm:pt modelId="{B0EF1D3B-D95E-4C7A-937B-A8D8D6454C06}" type="pres">
      <dgm:prSet presAssocID="{47863B5D-C064-4B63-B4CA-3D0F631DE35B}" presName="composite" presStyleCnt="0"/>
      <dgm:spPr/>
    </dgm:pt>
    <dgm:pt modelId="{600A3017-2C22-4D41-B882-44642591C132}" type="pres">
      <dgm:prSet presAssocID="{47863B5D-C064-4B63-B4CA-3D0F631DE35B}" presName="parentText" presStyleLbl="alignNode1" presStyleIdx="0" presStyleCnt="3" custLinFactNeighborX="1435" custLinFactNeighborY="-3532">
        <dgm:presLayoutVars>
          <dgm:chMax val="1"/>
          <dgm:bulletEnabled val="1"/>
        </dgm:presLayoutVars>
      </dgm:prSet>
      <dgm:spPr/>
    </dgm:pt>
    <dgm:pt modelId="{3F769FCE-ACDE-4D80-A00B-FD9EBC7A8B3A}" type="pres">
      <dgm:prSet presAssocID="{47863B5D-C064-4B63-B4CA-3D0F631DE35B}" presName="descendantText" presStyleLbl="alignAcc1" presStyleIdx="0" presStyleCnt="3" custScaleX="99871" custScaleY="87588" custLinFactNeighborX="20" custLinFactNeighborY="-7264">
        <dgm:presLayoutVars>
          <dgm:bulletEnabled val="1"/>
        </dgm:presLayoutVars>
      </dgm:prSet>
      <dgm:spPr/>
    </dgm:pt>
    <dgm:pt modelId="{B97816D3-8863-47A0-8BB4-5A8F77B4E7C6}" type="pres">
      <dgm:prSet presAssocID="{4E1B68D9-3537-43D8-B367-FDEA1EF9CBA4}" presName="sp" presStyleCnt="0"/>
      <dgm:spPr/>
    </dgm:pt>
    <dgm:pt modelId="{8A7F709B-DC87-4F21-BEAF-5D5B15763EF6}" type="pres">
      <dgm:prSet presAssocID="{A18F764A-93EE-4347-A2CC-A04D4FBBFA4D}" presName="composite" presStyleCnt="0"/>
      <dgm:spPr/>
    </dgm:pt>
    <dgm:pt modelId="{1A5008B3-CF8B-40F0-AFAA-BDA161D147FD}" type="pres">
      <dgm:prSet presAssocID="{A18F764A-93EE-4347-A2CC-A04D4FBBFA4D}" presName="parentText" presStyleLbl="alignNode1" presStyleIdx="1" presStyleCnt="3" custLinFactNeighborX="0" custLinFactNeighborY="-2171">
        <dgm:presLayoutVars>
          <dgm:chMax val="1"/>
          <dgm:bulletEnabled val="1"/>
        </dgm:presLayoutVars>
      </dgm:prSet>
      <dgm:spPr/>
    </dgm:pt>
    <dgm:pt modelId="{425A01FF-C066-4CF5-8391-7417C8E12009}" type="pres">
      <dgm:prSet presAssocID="{A18F764A-93EE-4347-A2CC-A04D4FBBFA4D}" presName="descendantText" presStyleLbl="alignAcc1" presStyleIdx="1" presStyleCnt="3" custLinFactY="22315" custLinFactNeighborX="0" custLinFactNeighborY="100000">
        <dgm:presLayoutVars>
          <dgm:bulletEnabled val="1"/>
        </dgm:presLayoutVars>
      </dgm:prSet>
      <dgm:spPr/>
    </dgm:pt>
    <dgm:pt modelId="{39C0C3BB-2F38-4D2C-9A57-5E664682592C}" type="pres">
      <dgm:prSet presAssocID="{048BC1A7-424F-4781-88C9-01730830E3CE}" presName="sp" presStyleCnt="0"/>
      <dgm:spPr/>
    </dgm:pt>
    <dgm:pt modelId="{EB221E7F-D80E-48C8-9AD2-CDB2E4E7186E}" type="pres">
      <dgm:prSet presAssocID="{54A296BB-4647-4325-8057-92CCCED5B3C3}" presName="composite" presStyleCnt="0"/>
      <dgm:spPr/>
    </dgm:pt>
    <dgm:pt modelId="{1E8B2FC9-7BE1-4B29-8E0B-C2EEF79765EA}" type="pres">
      <dgm:prSet presAssocID="{54A296BB-4647-4325-8057-92CCCED5B3C3}" presName="parentText" presStyleLbl="alignNode1" presStyleIdx="2" presStyleCnt="3" custLinFactNeighborX="0" custLinFactNeighborY="-11134">
        <dgm:presLayoutVars>
          <dgm:chMax val="1"/>
          <dgm:bulletEnabled val="1"/>
        </dgm:presLayoutVars>
      </dgm:prSet>
      <dgm:spPr/>
    </dgm:pt>
    <dgm:pt modelId="{CB760234-4878-472A-A9C7-F3A317D0CC77}" type="pres">
      <dgm:prSet presAssocID="{54A296BB-4647-4325-8057-92CCCED5B3C3}" presName="descendantText" presStyleLbl="alignAcc1" presStyleIdx="2" presStyleCnt="3" custLinFactY="-43341" custLinFactNeighborX="421" custLinFactNeighborY="-100000">
        <dgm:presLayoutVars>
          <dgm:bulletEnabled val="1"/>
        </dgm:presLayoutVars>
      </dgm:prSet>
      <dgm:spPr/>
    </dgm:pt>
  </dgm:ptLst>
  <dgm:cxnLst>
    <dgm:cxn modelId="{0F90DD00-2E3F-48F2-986C-529A8B710220}" type="presOf" srcId="{4466FC58-30DD-419E-BF8C-5C13351DC58D}" destId="{21BD03EE-A8F1-4710-A70D-DF36B62A7889}" srcOrd="0" destOrd="0" presId="urn:microsoft.com/office/officeart/2005/8/layout/chevron2"/>
    <dgm:cxn modelId="{5ED5920A-14C2-4445-8279-481346927550}" type="presOf" srcId="{85A767A3-3726-48E6-985E-B877466179DD}" destId="{3F769FCE-ACDE-4D80-A00B-FD9EBC7A8B3A}" srcOrd="0" destOrd="0" presId="urn:microsoft.com/office/officeart/2005/8/layout/chevron2"/>
    <dgm:cxn modelId="{0EAAF219-8428-432D-A006-4368EAFBA46F}" srcId="{4466FC58-30DD-419E-BF8C-5C13351DC58D}" destId="{47863B5D-C064-4B63-B4CA-3D0F631DE35B}" srcOrd="0" destOrd="0" parTransId="{40FF34ED-4F9C-4B04-9C8F-24255C9BD4AD}" sibTransId="{4E1B68D9-3537-43D8-B367-FDEA1EF9CBA4}"/>
    <dgm:cxn modelId="{F738642D-ACA7-456A-87FB-0954FD638171}" srcId="{47863B5D-C064-4B63-B4CA-3D0F631DE35B}" destId="{85A767A3-3726-48E6-985E-B877466179DD}" srcOrd="0" destOrd="0" parTransId="{7E4E2ABF-938A-4276-A977-E0920EDEE2EE}" sibTransId="{B335890E-E997-4B06-9135-D40B5C9C21A7}"/>
    <dgm:cxn modelId="{739FF337-B83C-4DD9-9D25-D7576D07C4A6}" srcId="{A18F764A-93EE-4347-A2CC-A04D4FBBFA4D}" destId="{BA8443E3-4039-452F-8BEC-23475E730068}" srcOrd="0" destOrd="0" parTransId="{1E9D8316-35AA-449C-B1D2-C3BD59B083EE}" sibTransId="{83DB3FBB-441E-431A-8752-0499DDA04B17}"/>
    <dgm:cxn modelId="{6E644C46-C02C-4A67-B131-29200A839A68}" type="presOf" srcId="{1A6F1371-7960-49B4-AC98-B948A74100F5}" destId="{CB760234-4878-472A-A9C7-F3A317D0CC77}" srcOrd="0" destOrd="0" presId="urn:microsoft.com/office/officeart/2005/8/layout/chevron2"/>
    <dgm:cxn modelId="{6AC6A76B-4500-43D3-8DE5-DBE6C83FB7F9}" srcId="{4466FC58-30DD-419E-BF8C-5C13351DC58D}" destId="{A18F764A-93EE-4347-A2CC-A04D4FBBFA4D}" srcOrd="1" destOrd="0" parTransId="{F7F30F38-57BA-4C79-AF99-E176012436BB}" sibTransId="{048BC1A7-424F-4781-88C9-01730830E3CE}"/>
    <dgm:cxn modelId="{658B3652-B363-406A-A1E0-D339CE30FA08}" type="presOf" srcId="{9982CB36-593F-423A-8928-884598BDA297}" destId="{CB760234-4878-472A-A9C7-F3A317D0CC77}" srcOrd="0" destOrd="2" presId="urn:microsoft.com/office/officeart/2005/8/layout/chevron2"/>
    <dgm:cxn modelId="{69BA5454-D1ED-4D86-A110-51BFE6E41803}" srcId="{54A296BB-4647-4325-8057-92CCCED5B3C3}" destId="{9982CB36-593F-423A-8928-884598BDA297}" srcOrd="2" destOrd="0" parTransId="{18396136-4510-4738-B98E-14369CDBDFBC}" sibTransId="{2CDFAA88-7FC2-4E0F-8DE9-E500C097C125}"/>
    <dgm:cxn modelId="{3F6DC479-C097-4988-A39F-E9C645A5668E}" type="presOf" srcId="{BA8443E3-4039-452F-8BEC-23475E730068}" destId="{425A01FF-C066-4CF5-8391-7417C8E12009}" srcOrd="0" destOrd="0" presId="urn:microsoft.com/office/officeart/2005/8/layout/chevron2"/>
    <dgm:cxn modelId="{F0DAAA7B-E124-4624-8314-995C674165C0}" type="presOf" srcId="{A18F764A-93EE-4347-A2CC-A04D4FBBFA4D}" destId="{1A5008B3-CF8B-40F0-AFAA-BDA161D147FD}" srcOrd="0" destOrd="0" presId="urn:microsoft.com/office/officeart/2005/8/layout/chevron2"/>
    <dgm:cxn modelId="{C8CB977C-F92F-40A2-BCCF-CBEC5C222936}" type="presOf" srcId="{47863B5D-C064-4B63-B4CA-3D0F631DE35B}" destId="{600A3017-2C22-4D41-B882-44642591C132}" srcOrd="0" destOrd="0" presId="urn:microsoft.com/office/officeart/2005/8/layout/chevron2"/>
    <dgm:cxn modelId="{1EDDFB83-3C65-4F2C-B2C9-7FFCF1D7A6FF}" srcId="{54A296BB-4647-4325-8057-92CCCED5B3C3}" destId="{1A6F1371-7960-49B4-AC98-B948A74100F5}" srcOrd="0" destOrd="0" parTransId="{7E1C4C54-6AEA-439A-9591-F31DE31CE8C4}" sibTransId="{B73EDF4B-CD4B-421D-9F90-9CD88134497D}"/>
    <dgm:cxn modelId="{36259895-EB6F-468E-9ED6-A754AC58FA62}" type="presOf" srcId="{97CECBCF-76AB-455D-9190-036A79027352}" destId="{425A01FF-C066-4CF5-8391-7417C8E12009}" srcOrd="0" destOrd="1" presId="urn:microsoft.com/office/officeart/2005/8/layout/chevron2"/>
    <dgm:cxn modelId="{9712489C-4CEB-4A44-B4CF-14B5A764911D}" srcId="{54A296BB-4647-4325-8057-92CCCED5B3C3}" destId="{95625C4B-1D9B-4F80-ADE7-261365786FFF}" srcOrd="1" destOrd="0" parTransId="{A93FE852-9205-400E-9C73-9C919E6A133F}" sibTransId="{EAB2CC1E-87A3-4D6E-ADFC-DF1F589D84D3}"/>
    <dgm:cxn modelId="{2AECF79C-49D3-4ECF-BF15-9FBF06DFF745}" srcId="{4466FC58-30DD-419E-BF8C-5C13351DC58D}" destId="{54A296BB-4647-4325-8057-92CCCED5B3C3}" srcOrd="2" destOrd="0" parTransId="{1B6CE772-142E-4C01-BA50-594014A16604}" sibTransId="{23E63FD2-E2C2-4341-A762-8CC2E0514670}"/>
    <dgm:cxn modelId="{C074EC9E-3230-4F92-913D-67993A4EBA76}" type="presOf" srcId="{95625C4B-1D9B-4F80-ADE7-261365786FFF}" destId="{CB760234-4878-472A-A9C7-F3A317D0CC77}" srcOrd="0" destOrd="1" presId="urn:microsoft.com/office/officeart/2005/8/layout/chevron2"/>
    <dgm:cxn modelId="{5A3554AC-7F91-4B19-B0E4-176B9DA6A59C}" srcId="{A18F764A-93EE-4347-A2CC-A04D4FBBFA4D}" destId="{97CECBCF-76AB-455D-9190-036A79027352}" srcOrd="1" destOrd="0" parTransId="{2BE86F4A-22AC-4889-BD3D-C6BFD1A668E7}" sibTransId="{CB524F62-DAC3-4512-B630-0E725B514D1B}"/>
    <dgm:cxn modelId="{CCBC12FC-9D6D-4993-AC88-05602BC93175}" type="presOf" srcId="{54A296BB-4647-4325-8057-92CCCED5B3C3}" destId="{1E8B2FC9-7BE1-4B29-8E0B-C2EEF79765EA}" srcOrd="0" destOrd="0" presId="urn:microsoft.com/office/officeart/2005/8/layout/chevron2"/>
    <dgm:cxn modelId="{53EF6224-D8D1-4D39-9324-F3BD48901959}" type="presParOf" srcId="{21BD03EE-A8F1-4710-A70D-DF36B62A7889}" destId="{B0EF1D3B-D95E-4C7A-937B-A8D8D6454C06}" srcOrd="0" destOrd="0" presId="urn:microsoft.com/office/officeart/2005/8/layout/chevron2"/>
    <dgm:cxn modelId="{62FB8DA2-2D2A-4A59-935D-C411B4470EE1}" type="presParOf" srcId="{B0EF1D3B-D95E-4C7A-937B-A8D8D6454C06}" destId="{600A3017-2C22-4D41-B882-44642591C132}" srcOrd="0" destOrd="0" presId="urn:microsoft.com/office/officeart/2005/8/layout/chevron2"/>
    <dgm:cxn modelId="{D6C2BDEC-CA07-4D5D-8435-D28AED717558}" type="presParOf" srcId="{B0EF1D3B-D95E-4C7A-937B-A8D8D6454C06}" destId="{3F769FCE-ACDE-4D80-A00B-FD9EBC7A8B3A}" srcOrd="1" destOrd="0" presId="urn:microsoft.com/office/officeart/2005/8/layout/chevron2"/>
    <dgm:cxn modelId="{D1C3BFBF-96C7-4C7A-843C-AFBD77FC8B5D}" type="presParOf" srcId="{21BD03EE-A8F1-4710-A70D-DF36B62A7889}" destId="{B97816D3-8863-47A0-8BB4-5A8F77B4E7C6}" srcOrd="1" destOrd="0" presId="urn:microsoft.com/office/officeart/2005/8/layout/chevron2"/>
    <dgm:cxn modelId="{111FD97B-C013-441B-A15F-49FE9D200B98}" type="presParOf" srcId="{21BD03EE-A8F1-4710-A70D-DF36B62A7889}" destId="{8A7F709B-DC87-4F21-BEAF-5D5B15763EF6}" srcOrd="2" destOrd="0" presId="urn:microsoft.com/office/officeart/2005/8/layout/chevron2"/>
    <dgm:cxn modelId="{52B65A37-2D97-4BE7-8537-65D96FC4012A}" type="presParOf" srcId="{8A7F709B-DC87-4F21-BEAF-5D5B15763EF6}" destId="{1A5008B3-CF8B-40F0-AFAA-BDA161D147FD}" srcOrd="0" destOrd="0" presId="urn:microsoft.com/office/officeart/2005/8/layout/chevron2"/>
    <dgm:cxn modelId="{C090F67D-6260-4E10-B650-82BFA229AC3C}" type="presParOf" srcId="{8A7F709B-DC87-4F21-BEAF-5D5B15763EF6}" destId="{425A01FF-C066-4CF5-8391-7417C8E12009}" srcOrd="1" destOrd="0" presId="urn:microsoft.com/office/officeart/2005/8/layout/chevron2"/>
    <dgm:cxn modelId="{477F6D7F-ED2A-4BAD-93A0-D25979AB5639}" type="presParOf" srcId="{21BD03EE-A8F1-4710-A70D-DF36B62A7889}" destId="{39C0C3BB-2F38-4D2C-9A57-5E664682592C}" srcOrd="3" destOrd="0" presId="urn:microsoft.com/office/officeart/2005/8/layout/chevron2"/>
    <dgm:cxn modelId="{4667A3AF-0BBD-4F80-BD8A-0C79FCBF2334}" type="presParOf" srcId="{21BD03EE-A8F1-4710-A70D-DF36B62A7889}" destId="{EB221E7F-D80E-48C8-9AD2-CDB2E4E7186E}" srcOrd="4" destOrd="0" presId="urn:microsoft.com/office/officeart/2005/8/layout/chevron2"/>
    <dgm:cxn modelId="{5C746FC5-E15D-4870-A2A0-DC9688728B12}" type="presParOf" srcId="{EB221E7F-D80E-48C8-9AD2-CDB2E4E7186E}" destId="{1E8B2FC9-7BE1-4B29-8E0B-C2EEF79765EA}" srcOrd="0" destOrd="0" presId="urn:microsoft.com/office/officeart/2005/8/layout/chevron2"/>
    <dgm:cxn modelId="{62BFAD77-57BC-41F7-9DEC-2C37720FDFBC}" type="presParOf" srcId="{EB221E7F-D80E-48C8-9AD2-CDB2E4E7186E}" destId="{CB760234-4878-472A-A9C7-F3A317D0CC7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0A3017-2C22-4D41-B882-44642591C132}">
      <dsp:nvSpPr>
        <dsp:cNvPr id="0" name=""/>
        <dsp:cNvSpPr/>
      </dsp:nvSpPr>
      <dsp:spPr>
        <a:xfrm rot="5400000">
          <a:off x="-290427" y="311272"/>
          <a:ext cx="2075148" cy="1452604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3700" kern="1200" dirty="0"/>
        </a:p>
      </dsp:txBody>
      <dsp:txXfrm rot="-5400000">
        <a:off x="20845" y="726302"/>
        <a:ext cx="1452604" cy="622544"/>
      </dsp:txXfrm>
    </dsp:sp>
    <dsp:sp modelId="{3F769FCE-ACDE-4D80-A00B-FD9EBC7A8B3A}">
      <dsp:nvSpPr>
        <dsp:cNvPr id="0" name=""/>
        <dsp:cNvSpPr/>
      </dsp:nvSpPr>
      <dsp:spPr>
        <a:xfrm rot="5400000">
          <a:off x="4354624" y="-2896120"/>
          <a:ext cx="1181427" cy="6973668"/>
        </a:xfrm>
        <a:prstGeom prst="round2SameRect">
          <a:avLst/>
        </a:prstGeom>
        <a:solidFill>
          <a:srgbClr val="FFCC99">
            <a:alpha val="89804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kk-KZ" sz="3200" b="1" kern="1200" dirty="0">
              <a:solidFill>
                <a:srgbClr val="000099"/>
              </a:solidFill>
            </a:rPr>
            <a:t>ИНТЕРНЕТ  ҚАУІПСІЗДІГІ  </a:t>
          </a:r>
          <a:endParaRPr lang="ru-RU" sz="3200" b="1" kern="1200" dirty="0">
            <a:solidFill>
              <a:srgbClr val="000099"/>
            </a:solidFill>
          </a:endParaRPr>
        </a:p>
      </dsp:txBody>
      <dsp:txXfrm rot="-5400000">
        <a:off x="1458504" y="57673"/>
        <a:ext cx="6915995" cy="1066081"/>
      </dsp:txXfrm>
    </dsp:sp>
    <dsp:sp modelId="{1A5008B3-CF8B-40F0-AFAA-BDA161D147FD}">
      <dsp:nvSpPr>
        <dsp:cNvPr id="0" name=""/>
        <dsp:cNvSpPr/>
      </dsp:nvSpPr>
      <dsp:spPr>
        <a:xfrm rot="5400000">
          <a:off x="-311272" y="2154409"/>
          <a:ext cx="2075148" cy="1452604"/>
        </a:xfrm>
        <a:prstGeom prst="chevron">
          <a:avLst/>
        </a:prstGeom>
        <a:solidFill>
          <a:srgbClr val="C0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3700" kern="1200" dirty="0"/>
        </a:p>
      </dsp:txBody>
      <dsp:txXfrm rot="-5400000">
        <a:off x="0" y="2569439"/>
        <a:ext cx="1452604" cy="622544"/>
      </dsp:txXfrm>
    </dsp:sp>
    <dsp:sp modelId="{425A01FF-C066-4CF5-8391-7417C8E12009}">
      <dsp:nvSpPr>
        <dsp:cNvPr id="0" name=""/>
        <dsp:cNvSpPr/>
      </dsp:nvSpPr>
      <dsp:spPr>
        <a:xfrm rot="5400000">
          <a:off x="4269518" y="721116"/>
          <a:ext cx="1348846" cy="6982675"/>
        </a:xfrm>
        <a:prstGeom prst="round2SameRect">
          <a:avLst/>
        </a:prstGeom>
        <a:solidFill>
          <a:srgbClr val="FFCC99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3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3600" b="1" kern="1200" dirty="0">
              <a:solidFill>
                <a:srgbClr val="000099"/>
              </a:solidFill>
            </a:rPr>
            <a:t>СУ  ҚАУІПСІЗДІГІ  </a:t>
          </a:r>
          <a:endParaRPr lang="ru-RU" sz="3600" b="1" kern="1200" dirty="0">
            <a:solidFill>
              <a:srgbClr val="000099"/>
            </a:solidFill>
          </a:endParaRPr>
        </a:p>
      </dsp:txBody>
      <dsp:txXfrm rot="-5400000">
        <a:off x="1452604" y="3603876"/>
        <a:ext cx="6916830" cy="1217156"/>
      </dsp:txXfrm>
    </dsp:sp>
    <dsp:sp modelId="{1E8B2FC9-7BE1-4B29-8E0B-C2EEF79765EA}">
      <dsp:nvSpPr>
        <dsp:cNvPr id="0" name=""/>
        <dsp:cNvSpPr/>
      </dsp:nvSpPr>
      <dsp:spPr>
        <a:xfrm rot="5400000">
          <a:off x="-311272" y="3853592"/>
          <a:ext cx="2075148" cy="1452604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3700" kern="1200" dirty="0"/>
        </a:p>
      </dsp:txBody>
      <dsp:txXfrm rot="-5400000">
        <a:off x="0" y="4268622"/>
        <a:ext cx="1452604" cy="622544"/>
      </dsp:txXfrm>
    </dsp:sp>
    <dsp:sp modelId="{CB760234-4878-472A-A9C7-F3A317D0CC77}">
      <dsp:nvSpPr>
        <dsp:cNvPr id="0" name=""/>
        <dsp:cNvSpPr/>
      </dsp:nvSpPr>
      <dsp:spPr>
        <a:xfrm rot="5400000">
          <a:off x="4269518" y="-976997"/>
          <a:ext cx="1348846" cy="6982675"/>
        </a:xfrm>
        <a:prstGeom prst="round2SameRect">
          <a:avLst/>
        </a:prstGeom>
        <a:solidFill>
          <a:srgbClr val="FFCC99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endParaRPr lang="ru-RU" sz="2800" b="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600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kk-KZ" sz="3600" b="1" kern="1200" dirty="0">
              <a:solidFill>
                <a:srgbClr val="000099"/>
              </a:solidFill>
            </a:rPr>
            <a:t>ЖОЛ ҚАУІПСІЗДІГІ</a:t>
          </a:r>
          <a:endParaRPr lang="ru-RU" sz="3600" b="1" kern="1200" dirty="0">
            <a:solidFill>
              <a:srgbClr val="000099"/>
            </a:solidFill>
          </a:endParaRPr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kk-KZ" sz="2400" b="0" i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400" b="0" i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452604" y="1905762"/>
        <a:ext cx="6916830" cy="1217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44173-48C2-4005-A95C-58081289EA5A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CE208-74B7-48C8-A726-5B55A65AA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048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CE208-74B7-48C8-A726-5B55A65AA31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067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F7D2-53A4-41CD-AD5E-0FCA9F455109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630F1-B79F-4B07-BD14-616F28C3C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07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F7D2-53A4-41CD-AD5E-0FCA9F455109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630F1-B79F-4B07-BD14-616F28C3C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741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F7D2-53A4-41CD-AD5E-0FCA9F455109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630F1-B79F-4B07-BD14-616F28C3C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80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F7D2-53A4-41CD-AD5E-0FCA9F455109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630F1-B79F-4B07-BD14-616F28C3C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438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F7D2-53A4-41CD-AD5E-0FCA9F455109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630F1-B79F-4B07-BD14-616F28C3C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800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F7D2-53A4-41CD-AD5E-0FCA9F455109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630F1-B79F-4B07-BD14-616F28C3C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389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F7D2-53A4-41CD-AD5E-0FCA9F455109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630F1-B79F-4B07-BD14-616F28C3C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155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F7D2-53A4-41CD-AD5E-0FCA9F455109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630F1-B79F-4B07-BD14-616F28C3C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382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F7D2-53A4-41CD-AD5E-0FCA9F455109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630F1-B79F-4B07-BD14-616F28C3C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95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F7D2-53A4-41CD-AD5E-0FCA9F455109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630F1-B79F-4B07-BD14-616F28C3C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931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F7D2-53A4-41CD-AD5E-0FCA9F455109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630F1-B79F-4B07-BD14-616F28C3C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706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1F7D2-53A4-41CD-AD5E-0FCA9F455109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630F1-B79F-4B07-BD14-616F28C3C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836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35532D-CEA5-4F74-B43B-144A9FFD7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DC13E8-4D7F-4EDC-B0FB-F9A562EF0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73"/>
            <a:ext cx="9144000" cy="6821627"/>
          </a:xfrm>
          <a:prstGeom prst="rect">
            <a:avLst/>
          </a:prstGeom>
        </p:spPr>
      </p:pic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9C0C9D13-FC0B-4D82-9CEF-5A9AFFAB61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5907132"/>
              </p:ext>
            </p:extLst>
          </p:nvPr>
        </p:nvGraphicFramePr>
        <p:xfrm>
          <a:off x="451266" y="135249"/>
          <a:ext cx="8435280" cy="5851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61C5A1A2-8B38-4B6C-A281-92FD7C81ABBE}"/>
              </a:ext>
            </a:extLst>
          </p:cNvPr>
          <p:cNvGrpSpPr/>
          <p:nvPr/>
        </p:nvGrpSpPr>
        <p:grpSpPr>
          <a:xfrm>
            <a:off x="1801108" y="5508282"/>
            <a:ext cx="7143971" cy="1199072"/>
            <a:chOff x="1291308" y="3426463"/>
            <a:chExt cx="7143971" cy="1199072"/>
          </a:xfrm>
        </p:grpSpPr>
        <p:sp>
          <p:nvSpPr>
            <p:cNvPr id="10" name="Прямоугольник: скругленные верхние углы 9">
              <a:extLst>
                <a:ext uri="{FF2B5EF4-FFF2-40B4-BE49-F238E27FC236}">
                  <a16:creationId xmlns:a16="http://schemas.microsoft.com/office/drawing/2014/main" id="{5A0AAD9C-1E62-47AD-8339-72D1F3556702}"/>
                </a:ext>
              </a:extLst>
            </p:cNvPr>
            <p:cNvSpPr/>
            <p:nvPr/>
          </p:nvSpPr>
          <p:spPr>
            <a:xfrm rot="5400000">
              <a:off x="4263758" y="454013"/>
              <a:ext cx="1199072" cy="7143971"/>
            </a:xfrm>
            <a:prstGeom prst="round2SameRect">
              <a:avLst/>
            </a:prstGeom>
            <a:solidFill>
              <a:srgbClr val="FFCC99">
                <a:alpha val="90000"/>
              </a:srgb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рямоугольник: скругленные верхние углы 4">
              <a:extLst>
                <a:ext uri="{FF2B5EF4-FFF2-40B4-BE49-F238E27FC236}">
                  <a16:creationId xmlns:a16="http://schemas.microsoft.com/office/drawing/2014/main" id="{B23C1E73-12F4-41A4-8EDF-E986CEC0FB2C}"/>
                </a:ext>
              </a:extLst>
            </p:cNvPr>
            <p:cNvSpPr txBox="1"/>
            <p:nvPr/>
          </p:nvSpPr>
          <p:spPr>
            <a:xfrm>
              <a:off x="1291309" y="3484996"/>
              <a:ext cx="7085437" cy="10820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7780" rIns="17780" bIns="17780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endParaRPr lang="ru-RU" sz="2400" b="0" i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Стрелка: шеврон 12">
            <a:extLst>
              <a:ext uri="{FF2B5EF4-FFF2-40B4-BE49-F238E27FC236}">
                <a16:creationId xmlns:a16="http://schemas.microsoft.com/office/drawing/2014/main" id="{D3F8D7F2-CB6D-430E-B48F-48CC5045BB7F}"/>
              </a:ext>
            </a:extLst>
          </p:cNvPr>
          <p:cNvSpPr/>
          <p:nvPr/>
        </p:nvSpPr>
        <p:spPr>
          <a:xfrm rot="5400000">
            <a:off x="145927" y="5574724"/>
            <a:ext cx="2075148" cy="1452604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6FAAEC-0128-491E-83EF-30E707AB1254}"/>
              </a:ext>
            </a:extLst>
          </p:cNvPr>
          <p:cNvSpPr txBox="1"/>
          <p:nvPr/>
        </p:nvSpPr>
        <p:spPr>
          <a:xfrm>
            <a:off x="2051720" y="5790530"/>
            <a:ext cx="529117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8425" lvl="0" indent="-984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k-KZ" sz="3200" b="1" dirty="0">
                <a:solidFill>
                  <a:srgbClr val="000099"/>
                </a:solidFill>
              </a:rPr>
              <a:t> ӨРТ  ҚАУІПСІЗДІГІ  </a:t>
            </a:r>
            <a:endParaRPr lang="ru-RU" sz="3200" b="1" dirty="0">
              <a:solidFill>
                <a:srgbClr val="000099"/>
              </a:solidFill>
            </a:endParaRPr>
          </a:p>
          <a:p>
            <a:pPr lvl="0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6417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>
            <a:extLst>
              <a:ext uri="{FF2B5EF4-FFF2-40B4-BE49-F238E27FC236}">
                <a16:creationId xmlns:a16="http://schemas.microsoft.com/office/drawing/2014/main" id="{C42BC52A-8911-4A13-BD6D-3B79F303A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8" y="0"/>
            <a:ext cx="9144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F542A55-969E-42EF-8B18-BAAA232302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94" y="568026"/>
            <a:ext cx="4457994" cy="597397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5233F14-41FC-4AE9-BEB5-5CFDCABBE2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081" y="568026"/>
            <a:ext cx="4245914" cy="597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337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867E93-935C-47C9-94CB-A7C4E5693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D8E83B-AC0C-41D1-ACF5-AF73E9D0D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73"/>
            <a:ext cx="9144000" cy="6821627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AD2CF977-63EB-4E93-B627-6D0DB296A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800" dirty="0"/>
          </a:p>
          <a:p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911FDC5-50A8-42E1-BCA3-4B9863F368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4974"/>
            <a:ext cx="8784976" cy="625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36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C6331C-FBCD-453B-B3FA-D7100C204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D3C9E7-1370-40A8-BB5D-B13577A52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030"/>
            <a:ext cx="9144000" cy="6821627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5098A5AF-C7FA-4862-BA3B-04ABA176DE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74638"/>
            <a:ext cx="8412943" cy="6308724"/>
          </a:xfrm>
        </p:spPr>
      </p:pic>
    </p:spTree>
    <p:extLst>
      <p:ext uri="{BB962C8B-B14F-4D97-AF65-F5344CB8AC3E}">
        <p14:creationId xmlns:p14="http://schemas.microsoft.com/office/powerpoint/2010/main" val="4246656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7C3DDE-1E2C-4C38-8465-57641E3B5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51A64BB-08CB-4DEE-AE59-5E2448F829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030"/>
            <a:ext cx="9144000" cy="6821627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991B7295-9B90-474D-BF3F-E4E7C8DC1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86" y="274638"/>
            <a:ext cx="8335686" cy="6514332"/>
          </a:xfrm>
        </p:spPr>
      </p:pic>
    </p:spTree>
    <p:extLst>
      <p:ext uri="{BB962C8B-B14F-4D97-AF65-F5344CB8AC3E}">
        <p14:creationId xmlns:p14="http://schemas.microsoft.com/office/powerpoint/2010/main" val="1362801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5E539BD-C6B1-449C-8515-9847CF0FA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80" y="18186"/>
            <a:ext cx="9144000" cy="68216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57E0CFA-78DF-403D-BC99-ACB0A176A9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92" y="180789"/>
            <a:ext cx="4032448" cy="296574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EB9F7F0-D7C1-4FD0-9017-18AEB54389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474095"/>
            <a:ext cx="7848872" cy="307580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F31E446-6BFE-48CA-94CB-89F92E985F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0" t="5339" r="10779" b="16118"/>
          <a:stretch/>
        </p:blipFill>
        <p:spPr>
          <a:xfrm>
            <a:off x="4638836" y="180789"/>
            <a:ext cx="4149372" cy="296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29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25398B-781D-4453-90E4-389C29922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A227D0-CABC-4B2D-9DE1-F4DA4AABC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1" y="18186"/>
            <a:ext cx="9144000" cy="682162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5868E45-9978-428F-80AE-70F6F25E56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3" y="242995"/>
            <a:ext cx="5217537" cy="3913153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5721EA57-E03B-42A2-8588-E009F168D1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7" b="8681"/>
          <a:stretch/>
        </p:blipFill>
        <p:spPr>
          <a:xfrm>
            <a:off x="218560" y="2906492"/>
            <a:ext cx="4929504" cy="3744416"/>
          </a:xfrm>
        </p:spPr>
      </p:pic>
    </p:spTree>
    <p:extLst>
      <p:ext uri="{BB962C8B-B14F-4D97-AF65-F5344CB8AC3E}">
        <p14:creationId xmlns:p14="http://schemas.microsoft.com/office/powerpoint/2010/main" val="2356069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E54D6B-B3D6-4766-BA71-94B3D830C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CD28D55-392D-48A5-B86D-008659E16A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6" y="-22515"/>
            <a:ext cx="9119964" cy="688051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CEED1A6-640C-44DB-A886-08B912250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60" y="274638"/>
            <a:ext cx="8435280" cy="630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863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11</Words>
  <Application>Microsoft Office PowerPoint</Application>
  <PresentationFormat>Экран (4:3)</PresentationFormat>
  <Paragraphs>6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Мектепте жүргізілетін әлеуметтік жобалар </dc:title>
  <dc:creator>Windows User</dc:creator>
  <cp:lastModifiedBy>7</cp:lastModifiedBy>
  <cp:revision>34</cp:revision>
  <dcterms:created xsi:type="dcterms:W3CDTF">2021-04-02T11:21:31Z</dcterms:created>
  <dcterms:modified xsi:type="dcterms:W3CDTF">2024-05-21T10:51:17Z</dcterms:modified>
</cp:coreProperties>
</file>