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0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7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69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9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87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34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4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3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7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9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5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9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4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9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7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C45D-2AFD-43FA-B60E-BB5481B5B8A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0E7D0B-39BD-4C61-B39C-543DEC04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6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7345" y="748145"/>
            <a:ext cx="6742546" cy="339898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Консультация  на </a:t>
            </a: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тему:</a:t>
            </a:r>
            <a: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«Формирование гигиенических навыков и привычек»</a:t>
            </a: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КГКП «Ясли-сад «</a:t>
            </a:r>
            <a:r>
              <a:rPr lang="kk-KZ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Балөбек</a:t>
            </a:r>
            <a:r>
              <a:rPr lang="ru-RU" sz="32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»</a:t>
            </a:r>
            <a:endParaRPr lang="ru-RU" sz="3200" b="1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83" y="3991222"/>
            <a:ext cx="3226954" cy="2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7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807" y="237040"/>
            <a:ext cx="8596668" cy="1681018"/>
          </a:xfrm>
        </p:spPr>
        <p:txBody>
          <a:bodyPr>
            <a:no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матрас, и одеяло,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подушка с простынёй,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вдобавок, покрывало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ей почти роднёй.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она крепка, удобна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лучше не сыскать.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Засыпаю в сказке словно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едва ложась в кровать.</a:t>
            </a:r>
          </a:p>
        </p:txBody>
      </p:sp>
      <p:sp>
        <p:nvSpPr>
          <p:cNvPr id="5" name="Прямоугольник 4"/>
          <p:cNvSpPr/>
          <p:nvPr/>
        </p:nvSpPr>
        <p:spPr>
          <a:xfrm rot="20313547">
            <a:off x="5943822" y="311775"/>
            <a:ext cx="31015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самостоятельно заправлять кроватки, следить за своим внешним видом, помогать друг другу.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29360" y="3312047"/>
            <a:ext cx="3343568" cy="271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9" y="2531492"/>
            <a:ext cx="3192485" cy="4243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55" y="1918058"/>
            <a:ext cx="3329599" cy="4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2582"/>
            <a:ext cx="8596668" cy="147781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навыка одевания и раздевания.   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19753" y="3833381"/>
            <a:ext cx="3288144" cy="259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144" y="3782295"/>
            <a:ext cx="3214255" cy="246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636" y="928567"/>
            <a:ext cx="4087019" cy="2211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36" y="3319609"/>
            <a:ext cx="2484892" cy="330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03" y="482602"/>
            <a:ext cx="2788226" cy="371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9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8962"/>
            <a:ext cx="8596668" cy="937488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приема пищи.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27" y="230908"/>
            <a:ext cx="3075709" cy="2484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2344" y="3319103"/>
            <a:ext cx="3581399" cy="280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948" y="103718"/>
            <a:ext cx="3686878" cy="2152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39658" y="1203998"/>
            <a:ext cx="3120199" cy="253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85" y="2855919"/>
            <a:ext cx="2504233" cy="347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65" y="2332606"/>
            <a:ext cx="2545535" cy="452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3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746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гигиенических навыков </a:t>
            </a:r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привычек»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достигли определенных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результатов: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детей сформировано осознанное отношение к выполнению навыков личной гигиены, самостоятельность и активность в их выполнении.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Сформирована гигиеническая культура дошкольников, потребность в здоровом образе жизни, знания о значении культурно-гигиенических навыков в сохранении и укреплении здоровья.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Закреплены представления о предметах гигиены, процессах умывания, купания и основных действиях, сопровождающих их.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Развиты умения отражать в игре культурно-гигиенические навыки, правила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культурно – гигиенических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у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первооснова всей дальнейшей работы и основа для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крепкого ребёнка. К тому же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культурно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гигиенические навыки – являются первой 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основной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ступенью для трудового воспитания.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культурно–гигиенические навыки самообслуживания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соблюдении навыков гигиены в повседневной жизни с целью сохранения и укрепления здоровья.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желание быть чистыми и опрятными.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Профилактика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устранение вредных привычек.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внимание, связную речь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Системный подход.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Планомерность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Развивающий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обучения с учетом возрастных и индивидуальных особенностей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Целостность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педагогов и родителей к формированию 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–гигиенических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детьми: занятия, совместная деятельность, самостоятельная деятельность, индивидуальная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родителями: консультации, беседы,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папок-передвижек,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фото-отчеты, анкеты.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приёмы: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Показ.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выполнением действий в процессе дидактических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литературы, сказок, стихов, пословиц 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поговорок.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Заучивание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песенок.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Систематическое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напоминание детям  о необходимости соблюдения правил гигиены.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7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F0"/>
                </a:solidFill>
              </a:rPr>
              <a:t>   </a:t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60740">
            <a:off x="7441133" y="1800593"/>
            <a:ext cx="2299854" cy="160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9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методы и приёмы: </a:t>
            </a:r>
            <a:b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Сюрпризный момент: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«Волшебный сундучок» (знакомство с мылом, зубной щёткой и т.д.).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Дидактическая игра: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alt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Умывалочка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«Носики – </a:t>
            </a:r>
            <a:r>
              <a:rPr lang="ru-RU" alt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курносики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«Искупаем куклу», «Уложим куклу спать», «Оденем куклу на прогулку», «Поликлиника», «Угостим кукол чаем», «Крокодил – чистюля».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Дидактические упражнения: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«Как мы чисто моем руки и лицо», «Аккуратный шкафчик». 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Проблемная ситуация: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«Что нужно кукле Маше?», «Что будешь мыть вначале, руки или лицо? Почему?», «Зачем нужно, чтобы вода была чистой?».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Художественное слово: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«Будет мыло пениться и грязь куда–то денется», «Водичка, водичка умой моё личико…»…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Игровая ситуация: </a:t>
            </a:r>
            <a:r>
              <a:rPr lang="ru-RU" alt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Где тут прячется вода? Выходи, водица, мы пришли умыться».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alt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097" y="600364"/>
            <a:ext cx="8596668" cy="1320800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игрового персонажа: </a:t>
            </a:r>
            <a:r>
              <a:rPr lang="ru-RU" alt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Маша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чумазая.</a:t>
            </a:r>
            <a:r>
              <a:rPr lang="ru-RU" altLang="ru-RU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</a:t>
            </a: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опыт: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Чистим зубки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Правила чистюли. Делаем прическу. «Фонтанчики».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Речевые ситуации: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Старайся выглядеть опрятно. Перед едой мой руки с мылом. Учись пользоваться вилкой, ложкой и ножом. Умей есть не спеша, аккуратно. Не балуйся за столом. Вся сила на дне тарелки.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Зеркало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подскажет, что не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Беседы: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Полезные для здоровья продукты и не очень.                         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«Да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здравствует мыло </a:t>
            </a:r>
            <a:r>
              <a:rPr lang="ru-RU" alt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душистое». Пальчиковая гимнастика. «В гостях у Айболита».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Элементарное экспериментирование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водой, мылом, зубными щётками: «Мыло – фокусник», «Вода – добрый помощник человека».</a:t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Рассматривание книг, иллюстраций, открыток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тему : Культура поведения за столом. Чистота – залог здоровья. Правильная осанка.</a:t>
            </a:r>
            <a:b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– соревнование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скоростное завязывание шнурков, застегивание пуговиц и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«молний»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одежде. </a:t>
            </a:r>
            <a:b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художественных произведений</a:t>
            </a: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надо чистить зубы» Я. Яхнин, «Научу одеваться и братца» Е. Благинина, 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«Сам» В. Степанов.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alt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творчество: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детей по теме «КГН»,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раскрасок «Гигиена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здоровье». </a:t>
            </a:r>
            <a:b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2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4110"/>
            <a:ext cx="8596668" cy="90516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культурно-гигиенических навыков в различных видах деятельности 8 дошкольной группы.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горячей водой умывается,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молодцом.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прохладной водой умывается,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храбрецом.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не моется и не умывается,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 не называется.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892" y="4586143"/>
            <a:ext cx="2466108" cy="2128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94" y="2893652"/>
            <a:ext cx="2875061" cy="3821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77" y="886692"/>
            <a:ext cx="3407468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Петушок, петушок, подари мне гребешок.</a:t>
            </a:r>
            <a:b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Ну, пожалуйста прошу, я кудряшки расчешу.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0845" y="3348183"/>
            <a:ext cx="3602182" cy="261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821" y="944803"/>
            <a:ext cx="3553691" cy="237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52695" y="2305669"/>
            <a:ext cx="3953166" cy="266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316" y="1099129"/>
            <a:ext cx="1970425" cy="2327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71" y="3906982"/>
            <a:ext cx="2525300" cy="278661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925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2297</TotalTime>
  <Words>81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Times New Roman</vt:lpstr>
      <vt:lpstr>Trebuchet MS</vt:lpstr>
      <vt:lpstr>Wingdings 3</vt:lpstr>
      <vt:lpstr>Аспект</vt:lpstr>
      <vt:lpstr>                            Консультация  на тему: «Формирование гигиенических навыков и привычек» КГКП «Ясли-сад «Балөбек»</vt:lpstr>
      <vt:lpstr>   Воспитание культурно – гигиенических навыков у детей  – первооснова всей дальнейшей работы и основа для  развития физически крепкого ребёнка. К тому же  культурно – гигиенические навыки – являются первой и  основной ступенью для трудового воспитания.     Цель:  - Сформировать культурно–гигиенические навыки самообслуживания у детей.         </vt:lpstr>
      <vt:lpstr>Задачи: - Формировать потребности в соблюдении навыков гигиены в повседневной жизни с целью сохранения и укрепления здоровья. - Воспитывать у детей желание быть чистыми и опрятными. - Профилактика и устранение вредных привычек. - Развивать логическое мышление, внимание, связную речь.   Принципы работы:  - Системный подход. - Планомерность и непрерывность. - Развивающий характер обучения с учетом возрастных и индивидуальных особенностей ребенка. - Целостность подхода педагогов и родителей к формированию культурно –гигиенических навыков.   </vt:lpstr>
      <vt:lpstr>Формы работы:  - С детьми: занятия, совместная деятельность, самостоятельная деятельность, индивидуальная работа. - С родителями: консультации, беседы, оформление папок-передвижек, фото-отчеты, анкеты.  Педагогические приёмы: - Обучение. - Показ. - Упражнения с выполнением действий в процессе дидактических игр. - Чтение художественной литературы, сказок, стихов, пословиц и поговорок. - Заучивание потешек, песенок. - Систематическое напоминание детям  о необходимости соблюдения правил гигиены.        </vt:lpstr>
      <vt:lpstr>Используемые методы и приёмы:  Сюрпризный момент: «Волшебный сундучок» (знакомство с мылом, зубной щёткой и т.д.). Дидактическая игра: «Умывалочка», «Носики – курносики», «Искупаем куклу», «Уложим куклу спать», «Оденем куклу на прогулку», «Поликлиника», «Угостим кукол чаем», «Крокодил – чистюля». Дидактические упражнения: «Как мы чисто моем руки и лицо», «Аккуратный шкафчик».  Проблемная ситуация: «Что нужно кукле Маше?», «Что будешь мыть вначале, руки или лицо? Почему?», «Зачем нужно, чтобы вода была чистой?». Художественное слово: «Будет мыло пениться и грязь куда–то денется», «Водичка, водичка умой моё личико…»… Игровая ситуация: «Где тут прячется вода? Выходи, водица, мы пришли умыться».     </vt:lpstr>
      <vt:lpstr>Введение игрового персонажа: Мойдодыр, Маша чумазая. Игра – опыт: Чистим зубки. Правила чистюли. Делаем прическу. «Фонтанчики». Речевые ситуации: Старайся выглядеть опрятно. Перед едой мой руки с мылом. Учись пользоваться вилкой, ложкой и ножом. Умей есть не спеша, аккуратно. Не балуйся за столом. Вся сила на дне тарелки. Зеркало подскажет, что не так.  Беседы: Полезные для здоровья продукты и не очень.                          «Да здравствует мыло душистое». Пальчиковая гимнастика. «В гостях у Айболита». Элементарное экспериментирование с водой, мылом, зубными щётками: «Мыло – фокусник», «Вода – добрый помощник человека». Рассматривание книг, иллюстраций, открыток на тему : Культура поведения за столом. Чистота – залог здоровья. Правильная осанка.  </vt:lpstr>
      <vt:lpstr>Конкурс – соревнование на скоростное завязывание шнурков, застегивание пуговиц и «молний» на одежде.  Чтение художественных произведений: «Почему надо чистить зубы» Я. Яхнин, «Научу одеваться и братца» Е. Благинина,  «Сам» В. Степанов. Художественное творчество: рисунки детей по теме «КГН», раскрашивание раскрасок «Гигиена и здоровье».    </vt:lpstr>
      <vt:lpstr> Применение культурно-гигиенических навыков в различных видах деятельности 8 дошкольной группы.   Кто горячей водой умывается, Называется молодцом. Кто прохладной водой умывается, Называется храбрецом. А кто не моется и не умывается, Никак не называется.  </vt:lpstr>
      <vt:lpstr>                                       Петушок, петушок, подари мне гребешок.                                             Ну, пожалуйста прошу, я кудряшки расчешу.</vt:lpstr>
      <vt:lpstr>И матрас, и одеяло, И подушка с простынёй, И, вдобавок, покрывало Стали ей почти роднёй. А она крепка, удобна Так, что лучше не сыскать. Засыпаю в сказке словно Я, едва ложась в кровать.</vt:lpstr>
      <vt:lpstr>           Освоение навыка одевания и раздевания.     </vt:lpstr>
      <vt:lpstr>                      Навык приема пищи.</vt:lpstr>
      <vt:lpstr>Заключение. Работая по теме «Формирование гигиенических навыков и привычек»  мы достигли определенных результатов:   1. У детей сформировано осознанное отношение к выполнению навыков личной гигиены, самостоятельность и активность в их выполнении. 2. Сформирована гигиеническая культура дошкольников, потребность в здоровом образе жизни, знания о значении культурно-гигиенических навыков в сохранении и укреплении здоровья.  3. Закреплены представления о предметах гигиены, процессах умывания, купания и основных действиях, сопровождающих их.  4. Развиты умения отражать в игре культурно-гигиенические навыки, правила здоровьесберегающего поведения.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Катя</cp:lastModifiedBy>
  <cp:revision>49</cp:revision>
  <dcterms:created xsi:type="dcterms:W3CDTF">2019-01-18T21:13:23Z</dcterms:created>
  <dcterms:modified xsi:type="dcterms:W3CDTF">2025-02-11T12:03:29Z</dcterms:modified>
</cp:coreProperties>
</file>