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CCFF"/>
    <a:srgbClr val="99FF66"/>
    <a:srgbClr val="FF0000"/>
    <a:srgbClr val="66FFFF"/>
    <a:srgbClr val="FF66FF"/>
    <a:srgbClr val="00FFFF"/>
    <a:srgbClr val="FF00FF"/>
    <a:srgbClr val="FF3399"/>
    <a:srgbClr val="3399FF"/>
    <a:srgbClr val="66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22" y="-12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BA85D1-9CC9-4BF6-B583-731321E5883F}" type="doc">
      <dgm:prSet loTypeId="urn:microsoft.com/office/officeart/2005/8/layout/radial4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944B34-6DD7-445B-8388-D5565ABCF1E1}">
      <dgm:prSet phldrT="[Текст]" custT="1"/>
      <dgm:spPr>
        <a:xfrm>
          <a:off x="2223166" y="1753800"/>
          <a:ext cx="1436306" cy="1436306"/>
        </a:xfrm>
        <a:solidFill>
          <a:srgbClr val="7030A0"/>
        </a:solidFill>
        <a:ln>
          <a:solidFill>
            <a:schemeClr val="accent1"/>
          </a:solidFill>
        </a:ln>
      </dgm:spPr>
      <dgm:t>
        <a:bodyPr/>
        <a:lstStyle/>
        <a:p>
          <a:pPr algn="ctr">
            <a:buNone/>
          </a:pPr>
          <a:r>
            <a:rPr lang="ru-RU" sz="1600" b="1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Категории  обучающихся организаций образования</a:t>
          </a:r>
          <a:endParaRPr lang="ru-RU" sz="1600" b="1" dirty="0">
            <a:solidFill>
              <a:schemeClr val="bg1"/>
            </a:solidFill>
            <a:latin typeface="Calibri" panose="020F0502020204030204"/>
            <a:ea typeface="+mn-ea"/>
            <a:cs typeface="+mn-cs"/>
          </a:endParaRPr>
        </a:p>
      </dgm:t>
    </dgm:pt>
    <dgm:pt modelId="{25068498-AE17-41AC-9D33-AA8BDFE8C9DB}" type="parTrans" cxnId="{A1D04C5A-869C-4BC2-8321-27671DB09472}">
      <dgm:prSet/>
      <dgm:spPr/>
      <dgm:t>
        <a:bodyPr/>
        <a:lstStyle/>
        <a:p>
          <a:endParaRPr lang="ru-RU" sz="1000"/>
        </a:p>
      </dgm:t>
    </dgm:pt>
    <dgm:pt modelId="{0CFAC79E-5EC1-4BC4-BB4F-9BC54254C648}" type="sibTrans" cxnId="{A1D04C5A-869C-4BC2-8321-27671DB09472}">
      <dgm:prSet/>
      <dgm:spPr/>
      <dgm:t>
        <a:bodyPr/>
        <a:lstStyle/>
        <a:p>
          <a:endParaRPr lang="ru-RU" sz="1000"/>
        </a:p>
      </dgm:t>
    </dgm:pt>
    <dgm:pt modelId="{E21F6A42-3C9F-4899-8A92-98DAA514C704}">
      <dgm:prSet phldrT="[Текст]" custT="1"/>
      <dgm:spPr>
        <a:xfrm>
          <a:off x="263115" y="2069788"/>
          <a:ext cx="1005414" cy="804331"/>
        </a:xfrm>
        <a:solidFill>
          <a:srgbClr val="FF0000"/>
        </a:solidFill>
      </dgm:spPr>
      <dgm:t>
        <a:bodyPr/>
        <a:lstStyle/>
        <a:p>
          <a:pPr>
            <a:buNone/>
          </a:pPr>
          <a:r>
            <a:rPr lang="ru-RU" sz="1500" b="1" dirty="0" smtClean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Дети из семей, имеющих право на получения АСП</a:t>
          </a:r>
          <a:endParaRPr lang="ru-RU" sz="1500" b="1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F58F4B14-7C4B-4B6E-A25D-6D8A2ADA77DD}" type="parTrans" cxnId="{605DF6F7-B71B-48B5-B502-73680C4A0AFB}">
      <dgm:prSet/>
      <dgm:spPr>
        <a:xfrm rot="10800000">
          <a:off x="765823" y="2267280"/>
          <a:ext cx="1377189" cy="409347"/>
        </a:xfrm>
      </dgm:spPr>
      <dgm:t>
        <a:bodyPr/>
        <a:lstStyle/>
        <a:p>
          <a:endParaRPr lang="ru-RU" sz="1000" dirty="0"/>
        </a:p>
      </dgm:t>
    </dgm:pt>
    <dgm:pt modelId="{A56714C2-3A90-4265-B558-C884F56922FB}" type="sibTrans" cxnId="{605DF6F7-B71B-48B5-B502-73680C4A0AFB}">
      <dgm:prSet/>
      <dgm:spPr/>
      <dgm:t>
        <a:bodyPr/>
        <a:lstStyle/>
        <a:p>
          <a:endParaRPr lang="ru-RU" sz="1000"/>
        </a:p>
      </dgm:t>
    </dgm:pt>
    <dgm:pt modelId="{CED1AC7D-F1BB-4CF9-BA9A-0A22D6B2EEDF}">
      <dgm:prSet phldrT="[Текст]" custT="1"/>
      <dgm:spPr>
        <a:xfrm>
          <a:off x="593118" y="791063"/>
          <a:ext cx="1176375" cy="804331"/>
        </a:xfrm>
        <a:solidFill>
          <a:schemeClr val="accent6"/>
        </a:solidFill>
      </dgm:spPr>
      <dgm:t>
        <a:bodyPr/>
        <a:lstStyle/>
        <a:p>
          <a:pPr>
            <a:buNone/>
          </a:pPr>
          <a:r>
            <a:rPr lang="ru-RU" sz="1500" b="1" dirty="0" smtClean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Дети из семей, в которых среднедушевой доход ниже величины прожиточного минимума</a:t>
          </a:r>
          <a:endParaRPr lang="ru-RU" sz="1500" b="1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8FB98151-873D-4253-B633-D1453739DF56}" type="parTrans" cxnId="{3679CD64-E2AA-433F-AA39-9FF3768A3FB1}">
      <dgm:prSet/>
      <dgm:spPr>
        <a:xfrm rot="12960000">
          <a:off x="1049796" y="1393301"/>
          <a:ext cx="1377189" cy="409347"/>
        </a:xfrm>
      </dgm:spPr>
      <dgm:t>
        <a:bodyPr/>
        <a:lstStyle/>
        <a:p>
          <a:endParaRPr lang="ru-RU" sz="1000" dirty="0"/>
        </a:p>
      </dgm:t>
    </dgm:pt>
    <dgm:pt modelId="{823DF79D-D362-49A9-B331-755345E29404}" type="sibTrans" cxnId="{3679CD64-E2AA-433F-AA39-9FF3768A3FB1}">
      <dgm:prSet/>
      <dgm:spPr/>
      <dgm:t>
        <a:bodyPr/>
        <a:lstStyle/>
        <a:p>
          <a:endParaRPr lang="ru-RU" sz="1000"/>
        </a:p>
      </dgm:t>
    </dgm:pt>
    <dgm:pt modelId="{CC3D2A72-7269-4335-82B4-88391FE0A50E}">
      <dgm:prSet phldrT="[Текст]" custT="1"/>
      <dgm:spPr>
        <a:xfrm>
          <a:off x="1766347" y="767"/>
          <a:ext cx="1005414" cy="804331"/>
        </a:xfrm>
        <a:solidFill>
          <a:srgbClr val="FFFF00"/>
        </a:solidFill>
      </dgm:spPr>
      <dgm:t>
        <a:bodyPr/>
        <a:lstStyle/>
        <a:p>
          <a:pPr>
            <a:buNone/>
          </a:pPr>
          <a:r>
            <a:rPr lang="ru-RU" sz="1500" b="1" dirty="0" smtClean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Дети-сироты и дети, оставшиеся без попечения родителей, проживающие в семьях</a:t>
          </a:r>
          <a:endParaRPr lang="ru-RU" sz="1500" b="1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1AECF6B6-2705-479D-9DE0-91CA5AF10999}" type="parTrans" cxnId="{F3D6DEB4-D382-4820-9E48-98039CCDA86D}">
      <dgm:prSet/>
      <dgm:spPr>
        <a:xfrm rot="15120000">
          <a:off x="1793247" y="853152"/>
          <a:ext cx="1377189" cy="409347"/>
        </a:xfrm>
      </dgm:spPr>
      <dgm:t>
        <a:bodyPr/>
        <a:lstStyle/>
        <a:p>
          <a:endParaRPr lang="ru-RU" sz="1000" dirty="0"/>
        </a:p>
      </dgm:t>
    </dgm:pt>
    <dgm:pt modelId="{93E88877-687B-45BB-B494-A6F482F3B8C8}" type="sibTrans" cxnId="{F3D6DEB4-D382-4820-9E48-98039CCDA86D}">
      <dgm:prSet/>
      <dgm:spPr/>
      <dgm:t>
        <a:bodyPr/>
        <a:lstStyle/>
        <a:p>
          <a:endParaRPr lang="ru-RU" sz="1000"/>
        </a:p>
      </dgm:t>
    </dgm:pt>
    <dgm:pt modelId="{75753080-52A6-4B6A-A11E-FCE4BCE21484}">
      <dgm:prSet phldrT="[Текст]" custT="1"/>
      <dgm:spPr>
        <a:xfrm>
          <a:off x="3110878" y="767"/>
          <a:ext cx="1005414" cy="804331"/>
        </a:xfrm>
        <a:solidFill>
          <a:schemeClr val="accent3"/>
        </a:solidFill>
      </dgm:spPr>
      <dgm:t>
        <a:bodyPr/>
        <a:lstStyle/>
        <a:p>
          <a:pPr>
            <a:buNone/>
          </a:pPr>
          <a:r>
            <a:rPr lang="ru-RU" sz="1500" b="1" dirty="0" smtClean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Дети из семей, требующих экстренной помощи в результате ЧС</a:t>
          </a:r>
          <a:endParaRPr lang="ru-RU" sz="1500" b="1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58AACA3F-56B6-4CEF-9BCF-47400A08E2DC}" type="parTrans" cxnId="{16AD6940-B9EE-4830-B02D-1CACC584A75B}">
      <dgm:prSet/>
      <dgm:spPr>
        <a:xfrm rot="17280000">
          <a:off x="2712203" y="853152"/>
          <a:ext cx="1377189" cy="409347"/>
        </a:xfrm>
      </dgm:spPr>
      <dgm:t>
        <a:bodyPr/>
        <a:lstStyle/>
        <a:p>
          <a:endParaRPr lang="ru-RU" sz="1000" dirty="0"/>
        </a:p>
      </dgm:t>
    </dgm:pt>
    <dgm:pt modelId="{DB3695F7-6D51-4EE6-8EFA-2502FC5B440E}" type="sibTrans" cxnId="{16AD6940-B9EE-4830-B02D-1CACC584A75B}">
      <dgm:prSet/>
      <dgm:spPr/>
      <dgm:t>
        <a:bodyPr/>
        <a:lstStyle/>
        <a:p>
          <a:endParaRPr lang="ru-RU" sz="1000"/>
        </a:p>
      </dgm:t>
    </dgm:pt>
    <dgm:pt modelId="{106EB4D2-9AAA-490E-9FEC-07DFA10A58E2}">
      <dgm:prSet phldrT="[Текст]" custT="1"/>
      <dgm:spPr>
        <a:xfrm>
          <a:off x="4083873" y="791063"/>
          <a:ext cx="1234920" cy="804331"/>
        </a:xfrm>
        <a:solidFill>
          <a:srgbClr val="00B0F0"/>
        </a:solidFill>
      </dgm:spPr>
      <dgm:t>
        <a:bodyPr/>
        <a:lstStyle/>
        <a:p>
          <a:pPr>
            <a:buNone/>
          </a:pPr>
          <a:r>
            <a:rPr lang="ru-RU" sz="1500" b="1" dirty="0" smtClean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Иные категории обучающихся, определяемые  коллегиальным органом</a:t>
          </a:r>
          <a:endParaRPr lang="ru-RU" sz="1500" b="1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62A36A54-29DB-4594-9FF4-5097C135E224}" type="parTrans" cxnId="{2D463505-CEB3-4E39-A698-0034B7D9F980}">
      <dgm:prSet/>
      <dgm:spPr>
        <a:xfrm rot="19440000">
          <a:off x="3455654" y="1393301"/>
          <a:ext cx="1377189" cy="409347"/>
        </a:xfrm>
      </dgm:spPr>
      <dgm:t>
        <a:bodyPr/>
        <a:lstStyle/>
        <a:p>
          <a:endParaRPr lang="ru-RU" sz="1000" dirty="0"/>
        </a:p>
      </dgm:t>
    </dgm:pt>
    <dgm:pt modelId="{24B989BC-C2CE-4D08-BEDD-3FA8F41CC89F}" type="sibTrans" cxnId="{2D463505-CEB3-4E39-A698-0034B7D9F980}">
      <dgm:prSet/>
      <dgm:spPr/>
      <dgm:t>
        <a:bodyPr/>
        <a:lstStyle/>
        <a:p>
          <a:endParaRPr lang="ru-RU" sz="1000"/>
        </a:p>
      </dgm:t>
    </dgm:pt>
    <dgm:pt modelId="{C1B76C60-EB73-4D74-99E7-C1F5031FAB6C}" type="pres">
      <dgm:prSet presAssocID="{D1BA85D1-9CC9-4BF6-B583-731321E5883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432D99-6153-430D-A280-0CF54547F498}" type="pres">
      <dgm:prSet presAssocID="{8E944B34-6DD7-445B-8388-D5565ABCF1E1}" presName="centerShape" presStyleLbl="node0" presStyleIdx="0" presStyleCnt="1" custLinFactNeighborX="2507" custLinFactNeighborY="2168"/>
      <dgm:spPr>
        <a:prstGeom prst="ellipse">
          <a:avLst/>
        </a:prstGeom>
      </dgm:spPr>
      <dgm:t>
        <a:bodyPr/>
        <a:lstStyle/>
        <a:p>
          <a:endParaRPr lang="ru-RU"/>
        </a:p>
      </dgm:t>
    </dgm:pt>
    <dgm:pt modelId="{01AF617F-04A6-4CFC-B238-C9D5DF725095}" type="pres">
      <dgm:prSet presAssocID="{F58F4B14-7C4B-4B6E-A25D-6D8A2ADA77DD}" presName="parTrans" presStyleLbl="bgSibTrans2D1" presStyleIdx="0" presStyleCnt="5"/>
      <dgm:spPr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856AD9C0-864C-4AE4-81DA-7FDE35B88118}" type="pres">
      <dgm:prSet presAssocID="{E21F6A42-3C9F-4899-8A92-98DAA514C704}" presName="node" presStyleLbl="node1" presStyleIdx="0" presStyleCnt="5" custScaleX="90646" custScaleY="92208" custRadScaleRad="97301" custRadScaleInc="-231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7C19F465-DF83-4103-A118-FDDECAA8119E}" type="pres">
      <dgm:prSet presAssocID="{8FB98151-873D-4253-B633-D1453739DF56}" presName="parTrans" presStyleLbl="bgSibTrans2D1" presStyleIdx="1" presStyleCnt="5"/>
      <dgm:spPr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DA4AB565-5DD3-443B-8946-6D2BD0A562CA}" type="pres">
      <dgm:prSet presAssocID="{CED1AC7D-F1BB-4CF9-BA9A-0A22D6B2EEDF}" presName="node" presStyleLbl="node1" presStyleIdx="1" presStyleCnt="5" custScaleX="112174" custScaleY="113868" custRadScaleRad="114979" custRadScaleInc="-33810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72AED889-86B0-4364-916B-5F76E8D3390E}" type="pres">
      <dgm:prSet presAssocID="{1AECF6B6-2705-479D-9DE0-91CA5AF10999}" presName="parTrans" presStyleLbl="bgSibTrans2D1" presStyleIdx="2" presStyleCnt="5"/>
      <dgm:spPr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5D926456-C922-43BA-B1A3-395A90E9CE3E}" type="pres">
      <dgm:prSet presAssocID="{CC3D2A72-7269-4335-82B4-88391FE0A50E}" presName="node" presStyleLbl="node1" presStyleIdx="2" presStyleCnt="5" custScaleX="12228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46A59788-C5D8-449E-9425-0ADCE73999A3}" type="pres">
      <dgm:prSet presAssocID="{58AACA3F-56B6-4CEF-9BCF-47400A08E2DC}" presName="parTrans" presStyleLbl="bgSibTrans2D1" presStyleIdx="3" presStyleCnt="5"/>
      <dgm:spPr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F09BAEA6-5B6F-488E-B07A-C52D81DB19E9}" type="pres">
      <dgm:prSet presAssocID="{75753080-52A6-4B6A-A11E-FCE4BCE21484}" presName="node" presStyleLbl="node1" presStyleIdx="3" presStyleCnt="5" custScaleX="106696" custScaleY="106359" custRadScaleRad="112335" custRadScaleInc="3399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374EEEE5-35CC-4E52-9C5E-28A3201FE395}" type="pres">
      <dgm:prSet presAssocID="{62A36A54-29DB-4594-9FF4-5097C135E224}" presName="parTrans" presStyleLbl="bgSibTrans2D1" presStyleIdx="4" presStyleCnt="5"/>
      <dgm:spPr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ru-RU"/>
        </a:p>
      </dgm:t>
    </dgm:pt>
    <dgm:pt modelId="{0DF95950-FC3F-4FFC-B602-58CEEF208D15}" type="pres">
      <dgm:prSet presAssocID="{106EB4D2-9AAA-490E-9FEC-07DFA10A58E2}" presName="node" presStyleLbl="node1" presStyleIdx="4" presStyleCnt="5" custScaleX="99305" custScaleY="86851" custRadScaleRad="105575" custRadScaleInc="8066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</dgm:ptLst>
  <dgm:cxnLst>
    <dgm:cxn modelId="{5B9BBD14-1D49-4D71-8E9E-78CBA831D794}" type="presOf" srcId="{58AACA3F-56B6-4CEF-9BCF-47400A08E2DC}" destId="{46A59788-C5D8-449E-9425-0ADCE73999A3}" srcOrd="0" destOrd="0" presId="urn:microsoft.com/office/officeart/2005/8/layout/radial4"/>
    <dgm:cxn modelId="{16AD6940-B9EE-4830-B02D-1CACC584A75B}" srcId="{8E944B34-6DD7-445B-8388-D5565ABCF1E1}" destId="{75753080-52A6-4B6A-A11E-FCE4BCE21484}" srcOrd="3" destOrd="0" parTransId="{58AACA3F-56B6-4CEF-9BCF-47400A08E2DC}" sibTransId="{DB3695F7-6D51-4EE6-8EFA-2502FC5B440E}"/>
    <dgm:cxn modelId="{0700663C-EDDA-4131-A4AE-F899FB33B5AF}" type="presOf" srcId="{F58F4B14-7C4B-4B6E-A25D-6D8A2ADA77DD}" destId="{01AF617F-04A6-4CFC-B238-C9D5DF725095}" srcOrd="0" destOrd="0" presId="urn:microsoft.com/office/officeart/2005/8/layout/radial4"/>
    <dgm:cxn modelId="{81DEC75B-3C37-4111-AA99-367BF7BD7943}" type="presOf" srcId="{CED1AC7D-F1BB-4CF9-BA9A-0A22D6B2EEDF}" destId="{DA4AB565-5DD3-443B-8946-6D2BD0A562CA}" srcOrd="0" destOrd="0" presId="urn:microsoft.com/office/officeart/2005/8/layout/radial4"/>
    <dgm:cxn modelId="{A1D04C5A-869C-4BC2-8321-27671DB09472}" srcId="{D1BA85D1-9CC9-4BF6-B583-731321E5883F}" destId="{8E944B34-6DD7-445B-8388-D5565ABCF1E1}" srcOrd="0" destOrd="0" parTransId="{25068498-AE17-41AC-9D33-AA8BDFE8C9DB}" sibTransId="{0CFAC79E-5EC1-4BC4-BB4F-9BC54254C648}"/>
    <dgm:cxn modelId="{08A3EAAF-59A4-465A-A5F7-061BE9C12E85}" type="presOf" srcId="{8FB98151-873D-4253-B633-D1453739DF56}" destId="{7C19F465-DF83-4103-A118-FDDECAA8119E}" srcOrd="0" destOrd="0" presId="urn:microsoft.com/office/officeart/2005/8/layout/radial4"/>
    <dgm:cxn modelId="{2D463505-CEB3-4E39-A698-0034B7D9F980}" srcId="{8E944B34-6DD7-445B-8388-D5565ABCF1E1}" destId="{106EB4D2-9AAA-490E-9FEC-07DFA10A58E2}" srcOrd="4" destOrd="0" parTransId="{62A36A54-29DB-4594-9FF4-5097C135E224}" sibTransId="{24B989BC-C2CE-4D08-BEDD-3FA8F41CC89F}"/>
    <dgm:cxn modelId="{C4A52783-A986-4B04-9CCF-32EC7F415588}" type="presOf" srcId="{E21F6A42-3C9F-4899-8A92-98DAA514C704}" destId="{856AD9C0-864C-4AE4-81DA-7FDE35B88118}" srcOrd="0" destOrd="0" presId="urn:microsoft.com/office/officeart/2005/8/layout/radial4"/>
    <dgm:cxn modelId="{866D29D4-6189-4882-BDA1-2AF2DE326729}" type="presOf" srcId="{62A36A54-29DB-4594-9FF4-5097C135E224}" destId="{374EEEE5-35CC-4E52-9C5E-28A3201FE395}" srcOrd="0" destOrd="0" presId="urn:microsoft.com/office/officeart/2005/8/layout/radial4"/>
    <dgm:cxn modelId="{AE6B9E2E-FF04-43CF-B225-9FCF5860314C}" type="presOf" srcId="{75753080-52A6-4B6A-A11E-FCE4BCE21484}" destId="{F09BAEA6-5B6F-488E-B07A-C52D81DB19E9}" srcOrd="0" destOrd="0" presId="urn:microsoft.com/office/officeart/2005/8/layout/radial4"/>
    <dgm:cxn modelId="{F3D6DEB4-D382-4820-9E48-98039CCDA86D}" srcId="{8E944B34-6DD7-445B-8388-D5565ABCF1E1}" destId="{CC3D2A72-7269-4335-82B4-88391FE0A50E}" srcOrd="2" destOrd="0" parTransId="{1AECF6B6-2705-479D-9DE0-91CA5AF10999}" sibTransId="{93E88877-687B-45BB-B494-A6F482F3B8C8}"/>
    <dgm:cxn modelId="{7EBEF67D-FD3B-4C04-A915-71A4625AA0DD}" type="presOf" srcId="{8E944B34-6DD7-445B-8388-D5565ABCF1E1}" destId="{7D432D99-6153-430D-A280-0CF54547F498}" srcOrd="0" destOrd="0" presId="urn:microsoft.com/office/officeart/2005/8/layout/radial4"/>
    <dgm:cxn modelId="{5E5D2B7E-118C-4B0A-9E52-C4034A56C545}" type="presOf" srcId="{CC3D2A72-7269-4335-82B4-88391FE0A50E}" destId="{5D926456-C922-43BA-B1A3-395A90E9CE3E}" srcOrd="0" destOrd="0" presId="urn:microsoft.com/office/officeart/2005/8/layout/radial4"/>
    <dgm:cxn modelId="{3679CD64-E2AA-433F-AA39-9FF3768A3FB1}" srcId="{8E944B34-6DD7-445B-8388-D5565ABCF1E1}" destId="{CED1AC7D-F1BB-4CF9-BA9A-0A22D6B2EEDF}" srcOrd="1" destOrd="0" parTransId="{8FB98151-873D-4253-B633-D1453739DF56}" sibTransId="{823DF79D-D362-49A9-B331-755345E29404}"/>
    <dgm:cxn modelId="{02653968-4550-41A1-96DE-4A6B9B1AB090}" type="presOf" srcId="{106EB4D2-9AAA-490E-9FEC-07DFA10A58E2}" destId="{0DF95950-FC3F-4FFC-B602-58CEEF208D15}" srcOrd="0" destOrd="0" presId="urn:microsoft.com/office/officeart/2005/8/layout/radial4"/>
    <dgm:cxn modelId="{7B3173BF-DE23-466D-9EEA-49034F1073EF}" type="presOf" srcId="{1AECF6B6-2705-479D-9DE0-91CA5AF10999}" destId="{72AED889-86B0-4364-916B-5F76E8D3390E}" srcOrd="0" destOrd="0" presId="urn:microsoft.com/office/officeart/2005/8/layout/radial4"/>
    <dgm:cxn modelId="{39F929D3-6944-4238-BE72-CE6EFC0E8E23}" type="presOf" srcId="{D1BA85D1-9CC9-4BF6-B583-731321E5883F}" destId="{C1B76C60-EB73-4D74-99E7-C1F5031FAB6C}" srcOrd="0" destOrd="0" presId="urn:microsoft.com/office/officeart/2005/8/layout/radial4"/>
    <dgm:cxn modelId="{605DF6F7-B71B-48B5-B502-73680C4A0AFB}" srcId="{8E944B34-6DD7-445B-8388-D5565ABCF1E1}" destId="{E21F6A42-3C9F-4899-8A92-98DAA514C704}" srcOrd="0" destOrd="0" parTransId="{F58F4B14-7C4B-4B6E-A25D-6D8A2ADA77DD}" sibTransId="{A56714C2-3A90-4265-B558-C884F56922FB}"/>
    <dgm:cxn modelId="{C7AC8F7A-E20B-4D1E-BAA7-E6081137F672}" type="presParOf" srcId="{C1B76C60-EB73-4D74-99E7-C1F5031FAB6C}" destId="{7D432D99-6153-430D-A280-0CF54547F498}" srcOrd="0" destOrd="0" presId="urn:microsoft.com/office/officeart/2005/8/layout/radial4"/>
    <dgm:cxn modelId="{3861B02D-AAB8-48B3-996C-123A5ACAAE59}" type="presParOf" srcId="{C1B76C60-EB73-4D74-99E7-C1F5031FAB6C}" destId="{01AF617F-04A6-4CFC-B238-C9D5DF725095}" srcOrd="1" destOrd="0" presId="urn:microsoft.com/office/officeart/2005/8/layout/radial4"/>
    <dgm:cxn modelId="{09B8D98C-4D4A-4E08-81ED-B358830F7F73}" type="presParOf" srcId="{C1B76C60-EB73-4D74-99E7-C1F5031FAB6C}" destId="{856AD9C0-864C-4AE4-81DA-7FDE35B88118}" srcOrd="2" destOrd="0" presId="urn:microsoft.com/office/officeart/2005/8/layout/radial4"/>
    <dgm:cxn modelId="{CCC6C614-82E4-4AFB-9155-0E8C323CED74}" type="presParOf" srcId="{C1B76C60-EB73-4D74-99E7-C1F5031FAB6C}" destId="{7C19F465-DF83-4103-A118-FDDECAA8119E}" srcOrd="3" destOrd="0" presId="urn:microsoft.com/office/officeart/2005/8/layout/radial4"/>
    <dgm:cxn modelId="{41350F1D-9885-4561-8747-91129F5D45B4}" type="presParOf" srcId="{C1B76C60-EB73-4D74-99E7-C1F5031FAB6C}" destId="{DA4AB565-5DD3-443B-8946-6D2BD0A562CA}" srcOrd="4" destOrd="0" presId="urn:microsoft.com/office/officeart/2005/8/layout/radial4"/>
    <dgm:cxn modelId="{5C3CBE5F-745F-4A69-9AED-9177C0982C6C}" type="presParOf" srcId="{C1B76C60-EB73-4D74-99E7-C1F5031FAB6C}" destId="{72AED889-86B0-4364-916B-5F76E8D3390E}" srcOrd="5" destOrd="0" presId="urn:microsoft.com/office/officeart/2005/8/layout/radial4"/>
    <dgm:cxn modelId="{82692449-545B-4504-B8BF-E026D8114128}" type="presParOf" srcId="{C1B76C60-EB73-4D74-99E7-C1F5031FAB6C}" destId="{5D926456-C922-43BA-B1A3-395A90E9CE3E}" srcOrd="6" destOrd="0" presId="urn:microsoft.com/office/officeart/2005/8/layout/radial4"/>
    <dgm:cxn modelId="{FE0D455C-46AA-4127-87B0-38D397E49A82}" type="presParOf" srcId="{C1B76C60-EB73-4D74-99E7-C1F5031FAB6C}" destId="{46A59788-C5D8-449E-9425-0ADCE73999A3}" srcOrd="7" destOrd="0" presId="urn:microsoft.com/office/officeart/2005/8/layout/radial4"/>
    <dgm:cxn modelId="{FB3190D1-0103-4058-8444-9F1F68A67045}" type="presParOf" srcId="{C1B76C60-EB73-4D74-99E7-C1F5031FAB6C}" destId="{F09BAEA6-5B6F-488E-B07A-C52D81DB19E9}" srcOrd="8" destOrd="0" presId="urn:microsoft.com/office/officeart/2005/8/layout/radial4"/>
    <dgm:cxn modelId="{759A5CAA-183F-4DBE-A925-EE41F5653BB9}" type="presParOf" srcId="{C1B76C60-EB73-4D74-99E7-C1F5031FAB6C}" destId="{374EEEE5-35CC-4E52-9C5E-28A3201FE395}" srcOrd="9" destOrd="0" presId="urn:microsoft.com/office/officeart/2005/8/layout/radial4"/>
    <dgm:cxn modelId="{11D7EC82-35CF-46E9-81DC-4C445B753476}" type="presParOf" srcId="{C1B76C60-EB73-4D74-99E7-C1F5031FAB6C}" destId="{0DF95950-FC3F-4FFC-B602-58CEEF208D15}" srcOrd="10" destOrd="0" presId="urn:microsoft.com/office/officeart/2005/8/layout/radial4"/>
  </dgm:cxnLst>
  <dgm:bg>
    <a:noFill/>
    <a:effectLst>
      <a:outerShdw blurRad="50800" dist="50800" dir="5400000" algn="ctr" rotWithShape="0">
        <a:srgbClr val="0070C0"/>
      </a:outerShdw>
    </a:effectLst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6D4DD1-738A-49F7-900F-B6246F308235}" type="doc">
      <dgm:prSet loTypeId="urn:microsoft.com/office/officeart/2005/8/layout/process2" loCatId="process" qsTypeId="urn:microsoft.com/office/officeart/2005/8/quickstyle/simple5" qsCatId="simple" csTypeId="urn:microsoft.com/office/officeart/2005/8/colors/accent1_2" csCatId="accent1" phldr="1"/>
      <dgm:spPr/>
    </dgm:pt>
    <dgm:pt modelId="{CDE31BB9-A0B0-42DF-8049-D81BBD608C60}">
      <dgm:prSet phldrT="[Текст]" custT="1"/>
      <dgm:spPr>
        <a:solidFill>
          <a:srgbClr val="00CCFF"/>
        </a:solidFill>
      </dgm:spPr>
      <dgm:t>
        <a:bodyPr/>
        <a:lstStyle/>
        <a:p>
          <a:r>
            <a:rPr lang="ru-RU" sz="1600" b="1" dirty="0" smtClean="0">
              <a:solidFill>
                <a:srgbClr val="FF0000"/>
              </a:solidFill>
            </a:rPr>
            <a:t>В виде гарантированного социального пакета</a:t>
          </a:r>
          <a:endParaRPr lang="ru-RU" sz="1600" b="1" dirty="0">
            <a:solidFill>
              <a:srgbClr val="FF0000"/>
            </a:solidFill>
          </a:endParaRPr>
        </a:p>
      </dgm:t>
    </dgm:pt>
    <dgm:pt modelId="{1573E774-379D-402D-AA1A-69C060CFB00D}" type="parTrans" cxnId="{A70EA45A-EA6B-4090-BCD9-EB1506C8C068}">
      <dgm:prSet/>
      <dgm:spPr/>
      <dgm:t>
        <a:bodyPr/>
        <a:lstStyle/>
        <a:p>
          <a:endParaRPr lang="ru-RU"/>
        </a:p>
      </dgm:t>
    </dgm:pt>
    <dgm:pt modelId="{C9F56D4E-0A3A-4A3C-90A3-8D0DAB79341F}" type="sibTrans" cxnId="{A70EA45A-EA6B-4090-BCD9-EB1506C8C068}">
      <dgm:prSet/>
      <dgm:spPr/>
      <dgm:t>
        <a:bodyPr/>
        <a:lstStyle/>
        <a:p>
          <a:endParaRPr lang="ru-RU"/>
        </a:p>
      </dgm:t>
    </dgm:pt>
    <dgm:pt modelId="{F86E6C59-8233-4803-B6A8-CBD4EC8BE761}">
      <dgm:prSet phldrT="[Текст]" custT="1"/>
      <dgm:spPr>
        <a:solidFill>
          <a:srgbClr val="66FFFF"/>
        </a:solidFill>
      </dgm:spPr>
      <dgm:t>
        <a:bodyPr/>
        <a:lstStyle/>
        <a:p>
          <a:r>
            <a: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Детям из семей, являющихся получателями  АСП </a:t>
          </a:r>
          <a:endParaRPr lang="ru-RU" sz="14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A52B5DC2-C95A-43B2-BA18-4BE17A742962}" type="parTrans" cxnId="{B7714FE3-0646-469A-B8D9-225C6C6F4688}">
      <dgm:prSet/>
      <dgm:spPr/>
      <dgm:t>
        <a:bodyPr/>
        <a:lstStyle/>
        <a:p>
          <a:endParaRPr lang="ru-RU"/>
        </a:p>
      </dgm:t>
    </dgm:pt>
    <dgm:pt modelId="{2889F503-88AF-4F19-9672-3FD1344F165C}" type="sibTrans" cxnId="{B7714FE3-0646-469A-B8D9-225C6C6F4688}">
      <dgm:prSet/>
      <dgm:spPr/>
      <dgm:t>
        <a:bodyPr/>
        <a:lstStyle/>
        <a:p>
          <a:endParaRPr lang="ru-RU"/>
        </a:p>
      </dgm:t>
    </dgm:pt>
    <dgm:pt modelId="{90D05E15-B11D-4699-AB8F-9448A6169846}">
      <dgm:prSet phldrT="[Текст]" custT="1"/>
      <dgm:spPr>
        <a:solidFill>
          <a:srgbClr val="66FFFF"/>
        </a:solidFill>
      </dgm:spPr>
      <dgm:t>
        <a:bodyPr/>
        <a:lstStyle/>
        <a:p>
          <a:r>
            <a: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Согласно законодательства </a:t>
          </a:r>
          <a:endParaRPr lang="ru-RU" sz="14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A79D42D-54DD-45CD-BC5F-4C0C77227A06}" type="parTrans" cxnId="{69BC8307-9C1B-4B56-B16C-E93A4FCC4011}">
      <dgm:prSet/>
      <dgm:spPr/>
      <dgm:t>
        <a:bodyPr/>
        <a:lstStyle/>
        <a:p>
          <a:endParaRPr lang="ru-RU"/>
        </a:p>
      </dgm:t>
    </dgm:pt>
    <dgm:pt modelId="{95516083-5B11-4B64-B6C4-92E4B78A3BDE}" type="sibTrans" cxnId="{69BC8307-9C1B-4B56-B16C-E93A4FCC4011}">
      <dgm:prSet/>
      <dgm:spPr/>
      <dgm:t>
        <a:bodyPr/>
        <a:lstStyle/>
        <a:p>
          <a:endParaRPr lang="ru-RU"/>
        </a:p>
      </dgm:t>
    </dgm:pt>
    <dgm:pt modelId="{ED5273E2-3930-49A2-A3C3-834C3DC57C23}" type="pres">
      <dgm:prSet presAssocID="{A56D4DD1-738A-49F7-900F-B6246F308235}" presName="linearFlow" presStyleCnt="0">
        <dgm:presLayoutVars>
          <dgm:resizeHandles val="exact"/>
        </dgm:presLayoutVars>
      </dgm:prSet>
      <dgm:spPr/>
    </dgm:pt>
    <dgm:pt modelId="{9DCDBD73-E3DF-4161-8BB6-6814A3170A8B}" type="pres">
      <dgm:prSet presAssocID="{CDE31BB9-A0B0-42DF-8049-D81BBD608C6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CF4CC6-81A4-4B5F-B93D-2597B8AE8882}" type="pres">
      <dgm:prSet presAssocID="{C9F56D4E-0A3A-4A3C-90A3-8D0DAB79341F}" presName="sibTrans" presStyleLbl="sibTrans2D1" presStyleIdx="0" presStyleCnt="2"/>
      <dgm:spPr/>
      <dgm:t>
        <a:bodyPr/>
        <a:lstStyle/>
        <a:p>
          <a:endParaRPr lang="ru-RU"/>
        </a:p>
      </dgm:t>
    </dgm:pt>
    <dgm:pt modelId="{7CE2B861-D75D-4443-881E-0940A207BC46}" type="pres">
      <dgm:prSet presAssocID="{C9F56D4E-0A3A-4A3C-90A3-8D0DAB79341F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30BB538E-ADDD-4827-9204-82996E109F2B}" type="pres">
      <dgm:prSet presAssocID="{F86E6C59-8233-4803-B6A8-CBD4EC8BE76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E2AADF-84C0-410E-A68B-A3E1D166F5A1}" type="pres">
      <dgm:prSet presAssocID="{2889F503-88AF-4F19-9672-3FD1344F165C}" presName="sibTrans" presStyleLbl="sibTrans2D1" presStyleIdx="1" presStyleCnt="2"/>
      <dgm:spPr/>
      <dgm:t>
        <a:bodyPr/>
        <a:lstStyle/>
        <a:p>
          <a:endParaRPr lang="ru-RU"/>
        </a:p>
      </dgm:t>
    </dgm:pt>
    <dgm:pt modelId="{6FEE3630-C119-4964-AA9C-DC9E886C6CBB}" type="pres">
      <dgm:prSet presAssocID="{2889F503-88AF-4F19-9672-3FD1344F165C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C895027A-33CF-4061-8E4D-FDA029C6C57E}" type="pres">
      <dgm:prSet presAssocID="{90D05E15-B11D-4699-AB8F-9448A616984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23C147-170C-4E3A-92E4-6744BDBC0024}" type="presOf" srcId="{A56D4DD1-738A-49F7-900F-B6246F308235}" destId="{ED5273E2-3930-49A2-A3C3-834C3DC57C23}" srcOrd="0" destOrd="0" presId="urn:microsoft.com/office/officeart/2005/8/layout/process2"/>
    <dgm:cxn modelId="{A77211BC-91CD-4AC3-94CF-D43F20AC24A7}" type="presOf" srcId="{90D05E15-B11D-4699-AB8F-9448A6169846}" destId="{C895027A-33CF-4061-8E4D-FDA029C6C57E}" srcOrd="0" destOrd="0" presId="urn:microsoft.com/office/officeart/2005/8/layout/process2"/>
    <dgm:cxn modelId="{BBDF7826-12C4-4A6D-9B64-55D6BD32AFA7}" type="presOf" srcId="{F86E6C59-8233-4803-B6A8-CBD4EC8BE761}" destId="{30BB538E-ADDD-4827-9204-82996E109F2B}" srcOrd="0" destOrd="0" presId="urn:microsoft.com/office/officeart/2005/8/layout/process2"/>
    <dgm:cxn modelId="{B025E0E2-02C6-4261-B138-E9A98642D517}" type="presOf" srcId="{C9F56D4E-0A3A-4A3C-90A3-8D0DAB79341F}" destId="{0FCF4CC6-81A4-4B5F-B93D-2597B8AE8882}" srcOrd="0" destOrd="0" presId="urn:microsoft.com/office/officeart/2005/8/layout/process2"/>
    <dgm:cxn modelId="{B7714FE3-0646-469A-B8D9-225C6C6F4688}" srcId="{A56D4DD1-738A-49F7-900F-B6246F308235}" destId="{F86E6C59-8233-4803-B6A8-CBD4EC8BE761}" srcOrd="1" destOrd="0" parTransId="{A52B5DC2-C95A-43B2-BA18-4BE17A742962}" sibTransId="{2889F503-88AF-4F19-9672-3FD1344F165C}"/>
    <dgm:cxn modelId="{651A91C5-874D-47EB-AD35-32A48426DEF2}" type="presOf" srcId="{2889F503-88AF-4F19-9672-3FD1344F165C}" destId="{6FEE3630-C119-4964-AA9C-DC9E886C6CBB}" srcOrd="1" destOrd="0" presId="urn:microsoft.com/office/officeart/2005/8/layout/process2"/>
    <dgm:cxn modelId="{69BC8307-9C1B-4B56-B16C-E93A4FCC4011}" srcId="{A56D4DD1-738A-49F7-900F-B6246F308235}" destId="{90D05E15-B11D-4699-AB8F-9448A6169846}" srcOrd="2" destOrd="0" parTransId="{7A79D42D-54DD-45CD-BC5F-4C0C77227A06}" sibTransId="{95516083-5B11-4B64-B6C4-92E4B78A3BDE}"/>
    <dgm:cxn modelId="{84DC1EDD-FCE4-4FDA-8DCF-5AFC27E8F9EC}" type="presOf" srcId="{C9F56D4E-0A3A-4A3C-90A3-8D0DAB79341F}" destId="{7CE2B861-D75D-4443-881E-0940A207BC46}" srcOrd="1" destOrd="0" presId="urn:microsoft.com/office/officeart/2005/8/layout/process2"/>
    <dgm:cxn modelId="{530F28A4-8B79-4481-8742-C8E36B445F3F}" type="presOf" srcId="{2889F503-88AF-4F19-9672-3FD1344F165C}" destId="{9FE2AADF-84C0-410E-A68B-A3E1D166F5A1}" srcOrd="0" destOrd="0" presId="urn:microsoft.com/office/officeart/2005/8/layout/process2"/>
    <dgm:cxn modelId="{A70EA45A-EA6B-4090-BCD9-EB1506C8C068}" srcId="{A56D4DD1-738A-49F7-900F-B6246F308235}" destId="{CDE31BB9-A0B0-42DF-8049-D81BBD608C60}" srcOrd="0" destOrd="0" parTransId="{1573E774-379D-402D-AA1A-69C060CFB00D}" sibTransId="{C9F56D4E-0A3A-4A3C-90A3-8D0DAB79341F}"/>
    <dgm:cxn modelId="{CAABE361-58A1-443B-9325-0B3E63FE3CCE}" type="presOf" srcId="{CDE31BB9-A0B0-42DF-8049-D81BBD608C60}" destId="{9DCDBD73-E3DF-4161-8BB6-6814A3170A8B}" srcOrd="0" destOrd="0" presId="urn:microsoft.com/office/officeart/2005/8/layout/process2"/>
    <dgm:cxn modelId="{9C42FE18-0B4E-4A86-9C48-0237BACA98C8}" type="presParOf" srcId="{ED5273E2-3930-49A2-A3C3-834C3DC57C23}" destId="{9DCDBD73-E3DF-4161-8BB6-6814A3170A8B}" srcOrd="0" destOrd="0" presId="urn:microsoft.com/office/officeart/2005/8/layout/process2"/>
    <dgm:cxn modelId="{5ECE38B5-A496-4359-BDC4-AD47846460AB}" type="presParOf" srcId="{ED5273E2-3930-49A2-A3C3-834C3DC57C23}" destId="{0FCF4CC6-81A4-4B5F-B93D-2597B8AE8882}" srcOrd="1" destOrd="0" presId="urn:microsoft.com/office/officeart/2005/8/layout/process2"/>
    <dgm:cxn modelId="{55686DF3-6EC1-44CF-9885-6A55A7E37836}" type="presParOf" srcId="{0FCF4CC6-81A4-4B5F-B93D-2597B8AE8882}" destId="{7CE2B861-D75D-4443-881E-0940A207BC46}" srcOrd="0" destOrd="0" presId="urn:microsoft.com/office/officeart/2005/8/layout/process2"/>
    <dgm:cxn modelId="{EE37DB35-AE6B-45DF-BB8A-D6E37BB3C9DA}" type="presParOf" srcId="{ED5273E2-3930-49A2-A3C3-834C3DC57C23}" destId="{30BB538E-ADDD-4827-9204-82996E109F2B}" srcOrd="2" destOrd="0" presId="urn:microsoft.com/office/officeart/2005/8/layout/process2"/>
    <dgm:cxn modelId="{8658E428-5811-421A-B08C-C9F1F44D26EF}" type="presParOf" srcId="{ED5273E2-3930-49A2-A3C3-834C3DC57C23}" destId="{9FE2AADF-84C0-410E-A68B-A3E1D166F5A1}" srcOrd="3" destOrd="0" presId="urn:microsoft.com/office/officeart/2005/8/layout/process2"/>
    <dgm:cxn modelId="{34E90F47-5C4D-41D7-9B63-B2EAEB5D5B58}" type="presParOf" srcId="{9FE2AADF-84C0-410E-A68B-A3E1D166F5A1}" destId="{6FEE3630-C119-4964-AA9C-DC9E886C6CBB}" srcOrd="0" destOrd="0" presId="urn:microsoft.com/office/officeart/2005/8/layout/process2"/>
    <dgm:cxn modelId="{D1C3688B-55A5-4387-B7B3-72C18D4F8876}" type="presParOf" srcId="{ED5273E2-3930-49A2-A3C3-834C3DC57C23}" destId="{C895027A-33CF-4061-8E4D-FDA029C6C57E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B5FCC8-5011-43AC-9B1A-3A1F46DE9AE9}" type="doc">
      <dgm:prSet loTypeId="urn:microsoft.com/office/officeart/2005/8/layout/process2" loCatId="process" qsTypeId="urn:microsoft.com/office/officeart/2005/8/quickstyle/simple5" qsCatId="simple" csTypeId="urn:microsoft.com/office/officeart/2005/8/colors/accent1_2" csCatId="accent1" phldr="1"/>
      <dgm:spPr/>
    </dgm:pt>
    <dgm:pt modelId="{1FE8C746-33F9-4354-97A7-83320351F4C6}">
      <dgm:prSet phldrT="[Текст]" custT="1"/>
      <dgm:spPr>
        <a:solidFill>
          <a:srgbClr val="00CCFF"/>
        </a:solidFill>
      </dgm:spPr>
      <dgm:t>
        <a:bodyPr/>
        <a:lstStyle/>
        <a:p>
          <a:r>
            <a:rPr lang="ru-RU" sz="1600" b="1" dirty="0" smtClean="0">
              <a:solidFill>
                <a:srgbClr val="FF0000"/>
              </a:solidFill>
            </a:rPr>
            <a:t>Вне гарантированного социального пакета</a:t>
          </a:r>
          <a:endParaRPr lang="ru-RU" sz="1600" b="1" dirty="0">
            <a:solidFill>
              <a:srgbClr val="FF0000"/>
            </a:solidFill>
          </a:endParaRPr>
        </a:p>
      </dgm:t>
    </dgm:pt>
    <dgm:pt modelId="{E34769E6-2322-4D3F-9348-2F0FA9F5FE58}" type="parTrans" cxnId="{AFD0B360-214D-4442-A88E-75DBE5D9DAA5}">
      <dgm:prSet/>
      <dgm:spPr/>
      <dgm:t>
        <a:bodyPr/>
        <a:lstStyle/>
        <a:p>
          <a:endParaRPr lang="ru-RU"/>
        </a:p>
      </dgm:t>
    </dgm:pt>
    <dgm:pt modelId="{0D38D266-3AB7-4AEE-825A-E0400C193D5F}" type="sibTrans" cxnId="{AFD0B360-214D-4442-A88E-75DBE5D9DAA5}">
      <dgm:prSet/>
      <dgm:spPr/>
      <dgm:t>
        <a:bodyPr/>
        <a:lstStyle/>
        <a:p>
          <a:endParaRPr lang="ru-RU"/>
        </a:p>
      </dgm:t>
    </dgm:pt>
    <dgm:pt modelId="{60F5877D-9060-471D-A51E-3845254F4782}">
      <dgm:prSet phldrT="[Текст]" custT="1"/>
      <dgm:spPr>
        <a:solidFill>
          <a:srgbClr val="66FFFF"/>
        </a:solidFill>
      </dgm:spPr>
      <dgm:t>
        <a:bodyPr/>
        <a:lstStyle/>
        <a:p>
          <a:r>
            <a: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1) детям из семей, в которых среднедушевой доход ниже величины ПМ;</a:t>
          </a:r>
        </a:p>
        <a:p>
          <a:r>
            <a: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2) детям-сиротам и детям, оставшимся без попечения родителей;</a:t>
          </a:r>
        </a:p>
        <a:p>
          <a:r>
            <a: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3) детям из семей, требующих экстренной помощи в результате ЧС;</a:t>
          </a:r>
        </a:p>
        <a:p>
          <a:r>
            <a: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4) иным категориям обучающихся и воспитанников.</a:t>
          </a:r>
          <a:endParaRPr lang="ru-RU" sz="14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3780A375-DCF2-4569-A9B5-7114375E8A7F}" type="parTrans" cxnId="{58625037-8E53-419A-A50B-FC1FD9517FCC}">
      <dgm:prSet/>
      <dgm:spPr/>
      <dgm:t>
        <a:bodyPr/>
        <a:lstStyle/>
        <a:p>
          <a:endParaRPr lang="ru-RU"/>
        </a:p>
      </dgm:t>
    </dgm:pt>
    <dgm:pt modelId="{91CCFEF8-B947-4540-B876-7D275FF2C998}" type="sibTrans" cxnId="{58625037-8E53-419A-A50B-FC1FD9517FCC}">
      <dgm:prSet/>
      <dgm:spPr/>
      <dgm:t>
        <a:bodyPr/>
        <a:lstStyle/>
        <a:p>
          <a:endParaRPr lang="ru-RU"/>
        </a:p>
      </dgm:t>
    </dgm:pt>
    <dgm:pt modelId="{AE70A766-731F-4561-9526-B6C30934096C}">
      <dgm:prSet phldrT="[Текст]" custT="1"/>
      <dgm:spPr>
        <a:solidFill>
          <a:srgbClr val="66FFFF"/>
        </a:solidFill>
      </dgm:spPr>
      <dgm:t>
        <a:bodyPr/>
        <a:lstStyle/>
        <a:p>
          <a:r>
            <a: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1.Приобретение одежды, обуви, школьно-письменные принадлежности;</a:t>
          </a:r>
        </a:p>
        <a:p>
          <a:r>
            <a: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2.Организация одноразового питания;</a:t>
          </a:r>
        </a:p>
        <a:p>
          <a:r>
            <a: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3.Оказание финансовой помощи;</a:t>
          </a:r>
        </a:p>
        <a:p>
          <a:r>
            <a:rPr lang="ru-RU" sz="1400" b="1" dirty="0" smtClean="0">
              <a:solidFill>
                <a:schemeClr val="tx1">
                  <a:lumMod val="95000"/>
                  <a:lumOff val="5000"/>
                </a:schemeClr>
              </a:solidFill>
            </a:rPr>
            <a:t>4.Участие в культурных и спортивных мероприятиях.</a:t>
          </a:r>
          <a:endParaRPr lang="ru-RU" sz="1400" b="1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EDC437B0-AA2F-4EC9-8921-3EAE8743720E}" type="parTrans" cxnId="{7AC5733C-3AD5-4FAF-A850-7BF6C13183C1}">
      <dgm:prSet/>
      <dgm:spPr/>
      <dgm:t>
        <a:bodyPr/>
        <a:lstStyle/>
        <a:p>
          <a:endParaRPr lang="ru-RU"/>
        </a:p>
      </dgm:t>
    </dgm:pt>
    <dgm:pt modelId="{29C3FE49-49EC-4311-89F8-02728A77E5EA}" type="sibTrans" cxnId="{7AC5733C-3AD5-4FAF-A850-7BF6C13183C1}">
      <dgm:prSet/>
      <dgm:spPr/>
      <dgm:t>
        <a:bodyPr/>
        <a:lstStyle/>
        <a:p>
          <a:endParaRPr lang="ru-RU"/>
        </a:p>
      </dgm:t>
    </dgm:pt>
    <dgm:pt modelId="{456251F5-230B-45C1-9890-109CE02AC4AC}" type="pres">
      <dgm:prSet presAssocID="{A7B5FCC8-5011-43AC-9B1A-3A1F46DE9AE9}" presName="linearFlow" presStyleCnt="0">
        <dgm:presLayoutVars>
          <dgm:resizeHandles val="exact"/>
        </dgm:presLayoutVars>
      </dgm:prSet>
      <dgm:spPr/>
    </dgm:pt>
    <dgm:pt modelId="{384BD38D-944F-46A1-B42D-D3395CD5ABE7}" type="pres">
      <dgm:prSet presAssocID="{1FE8C746-33F9-4354-97A7-83320351F4C6}" presName="node" presStyleLbl="node1" presStyleIdx="0" presStyleCnt="3" custScaleX="88219" custScaleY="775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7C3A4A-A043-498D-9AD3-37D5B32ED99C}" type="pres">
      <dgm:prSet presAssocID="{0D38D266-3AB7-4AEE-825A-E0400C193D5F}" presName="sibTrans" presStyleLbl="sibTrans2D1" presStyleIdx="0" presStyleCnt="2"/>
      <dgm:spPr/>
      <dgm:t>
        <a:bodyPr/>
        <a:lstStyle/>
        <a:p>
          <a:endParaRPr lang="ru-RU"/>
        </a:p>
      </dgm:t>
    </dgm:pt>
    <dgm:pt modelId="{E0918C65-90D6-41AE-9679-50D4999CAB59}" type="pres">
      <dgm:prSet presAssocID="{0D38D266-3AB7-4AEE-825A-E0400C193D5F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F6BCF753-AF86-4409-B71B-FA6E32CA69E2}" type="pres">
      <dgm:prSet presAssocID="{60F5877D-9060-471D-A51E-3845254F4782}" presName="node" presStyleLbl="node1" presStyleIdx="1" presStyleCnt="3" custScaleX="114433" custScaleY="1827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453DF5-A3AB-4C59-A8E6-8F33C78160A3}" type="pres">
      <dgm:prSet presAssocID="{91CCFEF8-B947-4540-B876-7D275FF2C998}" presName="sibTrans" presStyleLbl="sibTrans2D1" presStyleIdx="1" presStyleCnt="2"/>
      <dgm:spPr/>
      <dgm:t>
        <a:bodyPr/>
        <a:lstStyle/>
        <a:p>
          <a:endParaRPr lang="ru-RU"/>
        </a:p>
      </dgm:t>
    </dgm:pt>
    <dgm:pt modelId="{E6B1B9BB-7C5C-474F-969F-36D748CF6B08}" type="pres">
      <dgm:prSet presAssocID="{91CCFEF8-B947-4540-B876-7D275FF2C998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0D022775-1CBE-40E9-B3EA-206E18F34625}" type="pres">
      <dgm:prSet presAssocID="{AE70A766-731F-4561-9526-B6C30934096C}" presName="node" presStyleLbl="node1" presStyleIdx="2" presStyleCnt="3" custScaleX="110008" custScaleY="132622" custLinFactNeighborX="-532" custLinFactNeighborY="-43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064DE1-5F28-4DA0-AC01-7F0B37CEDC94}" type="presOf" srcId="{1FE8C746-33F9-4354-97A7-83320351F4C6}" destId="{384BD38D-944F-46A1-B42D-D3395CD5ABE7}" srcOrd="0" destOrd="0" presId="urn:microsoft.com/office/officeart/2005/8/layout/process2"/>
    <dgm:cxn modelId="{226D5387-8446-4972-B5CB-362CC60F2D47}" type="presOf" srcId="{A7B5FCC8-5011-43AC-9B1A-3A1F46DE9AE9}" destId="{456251F5-230B-45C1-9890-109CE02AC4AC}" srcOrd="0" destOrd="0" presId="urn:microsoft.com/office/officeart/2005/8/layout/process2"/>
    <dgm:cxn modelId="{3D7C0D94-5E4E-4257-990C-B8C0F148867B}" type="presOf" srcId="{0D38D266-3AB7-4AEE-825A-E0400C193D5F}" destId="{E0918C65-90D6-41AE-9679-50D4999CAB59}" srcOrd="1" destOrd="0" presId="urn:microsoft.com/office/officeart/2005/8/layout/process2"/>
    <dgm:cxn modelId="{AFD0B360-214D-4442-A88E-75DBE5D9DAA5}" srcId="{A7B5FCC8-5011-43AC-9B1A-3A1F46DE9AE9}" destId="{1FE8C746-33F9-4354-97A7-83320351F4C6}" srcOrd="0" destOrd="0" parTransId="{E34769E6-2322-4D3F-9348-2F0FA9F5FE58}" sibTransId="{0D38D266-3AB7-4AEE-825A-E0400C193D5F}"/>
    <dgm:cxn modelId="{58625037-8E53-419A-A50B-FC1FD9517FCC}" srcId="{A7B5FCC8-5011-43AC-9B1A-3A1F46DE9AE9}" destId="{60F5877D-9060-471D-A51E-3845254F4782}" srcOrd="1" destOrd="0" parTransId="{3780A375-DCF2-4569-A9B5-7114375E8A7F}" sibTransId="{91CCFEF8-B947-4540-B876-7D275FF2C998}"/>
    <dgm:cxn modelId="{0C993903-4F23-4DCE-B266-8D48F3AEB744}" type="presOf" srcId="{AE70A766-731F-4561-9526-B6C30934096C}" destId="{0D022775-1CBE-40E9-B3EA-206E18F34625}" srcOrd="0" destOrd="0" presId="urn:microsoft.com/office/officeart/2005/8/layout/process2"/>
    <dgm:cxn modelId="{34183435-23D9-43CD-B457-62CC3095923A}" type="presOf" srcId="{91CCFEF8-B947-4540-B876-7D275FF2C998}" destId="{1C453DF5-A3AB-4C59-A8E6-8F33C78160A3}" srcOrd="0" destOrd="0" presId="urn:microsoft.com/office/officeart/2005/8/layout/process2"/>
    <dgm:cxn modelId="{24F1B7A4-149C-4AEC-912D-4860E40C558A}" type="presOf" srcId="{60F5877D-9060-471D-A51E-3845254F4782}" destId="{F6BCF753-AF86-4409-B71B-FA6E32CA69E2}" srcOrd="0" destOrd="0" presId="urn:microsoft.com/office/officeart/2005/8/layout/process2"/>
    <dgm:cxn modelId="{C86B6E11-E45C-47F4-A3A6-04A4EF46535E}" type="presOf" srcId="{91CCFEF8-B947-4540-B876-7D275FF2C998}" destId="{E6B1B9BB-7C5C-474F-969F-36D748CF6B08}" srcOrd="1" destOrd="0" presId="urn:microsoft.com/office/officeart/2005/8/layout/process2"/>
    <dgm:cxn modelId="{FA469ED7-BAD0-4424-B9B9-D09781F05103}" type="presOf" srcId="{0D38D266-3AB7-4AEE-825A-E0400C193D5F}" destId="{5F7C3A4A-A043-498D-9AD3-37D5B32ED99C}" srcOrd="0" destOrd="0" presId="urn:microsoft.com/office/officeart/2005/8/layout/process2"/>
    <dgm:cxn modelId="{7AC5733C-3AD5-4FAF-A850-7BF6C13183C1}" srcId="{A7B5FCC8-5011-43AC-9B1A-3A1F46DE9AE9}" destId="{AE70A766-731F-4561-9526-B6C30934096C}" srcOrd="2" destOrd="0" parTransId="{EDC437B0-AA2F-4EC9-8921-3EAE8743720E}" sibTransId="{29C3FE49-49EC-4311-89F8-02728A77E5EA}"/>
    <dgm:cxn modelId="{D692E276-D7B0-4158-9698-A1AC8031A2DF}" type="presParOf" srcId="{456251F5-230B-45C1-9890-109CE02AC4AC}" destId="{384BD38D-944F-46A1-B42D-D3395CD5ABE7}" srcOrd="0" destOrd="0" presId="urn:microsoft.com/office/officeart/2005/8/layout/process2"/>
    <dgm:cxn modelId="{4AFB91CC-43DB-4F2C-90B0-FC41CC97DC91}" type="presParOf" srcId="{456251F5-230B-45C1-9890-109CE02AC4AC}" destId="{5F7C3A4A-A043-498D-9AD3-37D5B32ED99C}" srcOrd="1" destOrd="0" presId="urn:microsoft.com/office/officeart/2005/8/layout/process2"/>
    <dgm:cxn modelId="{0E8F3CE8-68C5-41D1-99C3-3D745504AEAE}" type="presParOf" srcId="{5F7C3A4A-A043-498D-9AD3-37D5B32ED99C}" destId="{E0918C65-90D6-41AE-9679-50D4999CAB59}" srcOrd="0" destOrd="0" presId="urn:microsoft.com/office/officeart/2005/8/layout/process2"/>
    <dgm:cxn modelId="{EC6A5E57-9BF6-4192-A304-0FFDC65291CC}" type="presParOf" srcId="{456251F5-230B-45C1-9890-109CE02AC4AC}" destId="{F6BCF753-AF86-4409-B71B-FA6E32CA69E2}" srcOrd="2" destOrd="0" presId="urn:microsoft.com/office/officeart/2005/8/layout/process2"/>
    <dgm:cxn modelId="{FC04B727-1DBA-4363-BAD9-9512E44791E9}" type="presParOf" srcId="{456251F5-230B-45C1-9890-109CE02AC4AC}" destId="{1C453DF5-A3AB-4C59-A8E6-8F33C78160A3}" srcOrd="3" destOrd="0" presId="urn:microsoft.com/office/officeart/2005/8/layout/process2"/>
    <dgm:cxn modelId="{D89566A8-8E5A-4F04-AD6C-9FF53FFB487A}" type="presParOf" srcId="{1C453DF5-A3AB-4C59-A8E6-8F33C78160A3}" destId="{E6B1B9BB-7C5C-474F-969F-36D748CF6B08}" srcOrd="0" destOrd="0" presId="urn:microsoft.com/office/officeart/2005/8/layout/process2"/>
    <dgm:cxn modelId="{4C69D761-3373-4BBE-AA6A-0586CDB19997}" type="presParOf" srcId="{456251F5-230B-45C1-9890-109CE02AC4AC}" destId="{0D022775-1CBE-40E9-B3EA-206E18F34625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6E4109-070D-45F5-AAD4-5D5075B4BF2C}" type="doc">
      <dgm:prSet loTypeId="urn:microsoft.com/office/officeart/2005/8/layout/hierarchy3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64BE74-CDDC-416A-87B4-FE17046EBAB5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800" b="1" u="none" dirty="0" smtClean="0">
              <a:solidFill>
                <a:schemeClr val="tx1"/>
              </a:solidFill>
            </a:rPr>
            <a:t>Родитель или законный представитель ребенка</a:t>
          </a:r>
          <a:endParaRPr lang="ru-RU" u="none" dirty="0">
            <a:solidFill>
              <a:schemeClr val="tx1"/>
            </a:solidFill>
          </a:endParaRPr>
        </a:p>
      </dgm:t>
    </dgm:pt>
    <dgm:pt modelId="{2D310B1C-48E4-48A9-8E99-6A33740FD74F}" type="parTrans" cxnId="{23AB6ADC-26BE-4445-83E5-55D5DAC58593}">
      <dgm:prSet/>
      <dgm:spPr/>
      <dgm:t>
        <a:bodyPr/>
        <a:lstStyle/>
        <a:p>
          <a:endParaRPr lang="ru-RU"/>
        </a:p>
      </dgm:t>
    </dgm:pt>
    <dgm:pt modelId="{6538E5D3-1B71-404C-941F-F29F28138D7E}" type="sibTrans" cxnId="{23AB6ADC-26BE-4445-83E5-55D5DAC58593}">
      <dgm:prSet/>
      <dgm:spPr/>
      <dgm:t>
        <a:bodyPr/>
        <a:lstStyle/>
        <a:p>
          <a:endParaRPr lang="ru-RU"/>
        </a:p>
      </dgm:t>
    </dgm:pt>
    <dgm:pt modelId="{8CB8816E-4C7F-4FA4-AE2E-330DE30E0E0D}">
      <dgm:prSet phldrT="[Текст]" custT="1"/>
      <dgm:spPr>
        <a:solidFill>
          <a:srgbClr val="99FF66">
            <a:alpha val="89804"/>
          </a:srgbClr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Подает заявление в школу с приложением документов, подтверждающих социальную категорию семьи</a:t>
          </a:r>
          <a:endParaRPr lang="ru-RU" sz="1400" b="1" dirty="0">
            <a:solidFill>
              <a:schemeClr val="tx1"/>
            </a:solidFill>
          </a:endParaRPr>
        </a:p>
      </dgm:t>
    </dgm:pt>
    <dgm:pt modelId="{A14FF946-2F15-4CD5-A74F-A9220BC4834F}" type="parTrans" cxnId="{3C3E61D0-7408-4168-9A84-A1F6B2110A86}">
      <dgm:prSet/>
      <dgm:spPr/>
      <dgm:t>
        <a:bodyPr/>
        <a:lstStyle/>
        <a:p>
          <a:endParaRPr lang="ru-RU"/>
        </a:p>
      </dgm:t>
    </dgm:pt>
    <dgm:pt modelId="{E558E008-72F0-44E0-A223-D2F74DF79DC3}" type="sibTrans" cxnId="{3C3E61D0-7408-4168-9A84-A1F6B2110A86}">
      <dgm:prSet/>
      <dgm:spPr/>
      <dgm:t>
        <a:bodyPr/>
        <a:lstStyle/>
        <a:p>
          <a:endParaRPr lang="ru-RU"/>
        </a:p>
      </dgm:t>
    </dgm:pt>
    <dgm:pt modelId="{ECC4D0F5-742F-4203-9AE8-DC83A32F9836}">
      <dgm:prSet phldrT="[Текст]" custT="1"/>
      <dgm:spPr>
        <a:solidFill>
          <a:srgbClr val="99FF66">
            <a:alpha val="90000"/>
          </a:srgbClr>
        </a:solidFill>
      </dgm:spPr>
      <dgm:t>
        <a:bodyPr/>
        <a:lstStyle/>
        <a:p>
          <a:r>
            <a:rPr lang="ru-RU" sz="1400" b="1" u="sng" dirty="0" smtClean="0">
              <a:solidFill>
                <a:schemeClr val="tx1"/>
              </a:solidFill>
            </a:rPr>
            <a:t>ДОКУМЕНТЫ:</a:t>
          </a:r>
        </a:p>
        <a:p>
          <a:r>
            <a:rPr lang="ru-RU" sz="1400" b="1" dirty="0" smtClean="0">
              <a:solidFill>
                <a:schemeClr val="tx1"/>
              </a:solidFill>
            </a:rPr>
            <a:t>1.Справка получателя АСП;</a:t>
          </a:r>
        </a:p>
        <a:p>
          <a:r>
            <a:rPr lang="ru-RU" sz="1400" b="1" dirty="0" smtClean="0">
              <a:solidFill>
                <a:schemeClr val="tx1"/>
              </a:solidFill>
            </a:rPr>
            <a:t>2.Справки о доходах;</a:t>
          </a:r>
        </a:p>
        <a:p>
          <a:r>
            <a:rPr lang="ru-RU" sz="1400" b="1" dirty="0" smtClean="0">
              <a:solidFill>
                <a:schemeClr val="tx1"/>
              </a:solidFill>
            </a:rPr>
            <a:t>3.Постановление об опеке/патронатном воспитании;</a:t>
          </a:r>
        </a:p>
        <a:p>
          <a:r>
            <a:rPr lang="ru-RU" sz="1400" b="1" dirty="0" smtClean="0">
              <a:solidFill>
                <a:schemeClr val="tx1"/>
              </a:solidFill>
            </a:rPr>
            <a:t>4.Акт расследования причин, приведших к ЧС;</a:t>
          </a:r>
        </a:p>
        <a:p>
          <a:r>
            <a:rPr lang="ru-RU" sz="1400" b="1" dirty="0" smtClean="0">
              <a:solidFill>
                <a:schemeClr val="tx1"/>
              </a:solidFill>
            </a:rPr>
            <a:t>5.Заключение обследования материального положения семьи.</a:t>
          </a:r>
          <a:endParaRPr lang="ru-RU" sz="1400" b="1" dirty="0">
            <a:solidFill>
              <a:schemeClr val="tx1"/>
            </a:solidFill>
          </a:endParaRPr>
        </a:p>
      </dgm:t>
    </dgm:pt>
    <dgm:pt modelId="{56A6447E-0748-40D6-8F44-C028A66167E5}" type="parTrans" cxnId="{82FD3A43-7FCE-41E8-9936-1AA69C9AD5D1}">
      <dgm:prSet/>
      <dgm:spPr/>
      <dgm:t>
        <a:bodyPr/>
        <a:lstStyle/>
        <a:p>
          <a:endParaRPr lang="ru-RU"/>
        </a:p>
      </dgm:t>
    </dgm:pt>
    <dgm:pt modelId="{A742F2D0-BB28-4C5D-86F6-6B9E6CBCE7CC}" type="sibTrans" cxnId="{82FD3A43-7FCE-41E8-9936-1AA69C9AD5D1}">
      <dgm:prSet/>
      <dgm:spPr/>
      <dgm:t>
        <a:bodyPr/>
        <a:lstStyle/>
        <a:p>
          <a:endParaRPr lang="ru-RU"/>
        </a:p>
      </dgm:t>
    </dgm:pt>
    <dgm:pt modelId="{39D2C690-1FE5-4F12-89D8-2B607322ABFE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Организация образования (школа)</a:t>
          </a:r>
          <a:endParaRPr lang="ru-RU" sz="1800" b="1" dirty="0">
            <a:solidFill>
              <a:schemeClr val="tx1"/>
            </a:solidFill>
          </a:endParaRPr>
        </a:p>
      </dgm:t>
    </dgm:pt>
    <dgm:pt modelId="{8FAC9374-58F3-4142-98A5-9BB875481C1A}" type="parTrans" cxnId="{F04D2EF8-2D38-423B-8902-EB50F2617D53}">
      <dgm:prSet/>
      <dgm:spPr/>
      <dgm:t>
        <a:bodyPr/>
        <a:lstStyle/>
        <a:p>
          <a:endParaRPr lang="ru-RU"/>
        </a:p>
      </dgm:t>
    </dgm:pt>
    <dgm:pt modelId="{97E93395-C1D2-47B3-A0D5-76FFBA6EE035}" type="sibTrans" cxnId="{F04D2EF8-2D38-423B-8902-EB50F2617D53}">
      <dgm:prSet/>
      <dgm:spPr/>
      <dgm:t>
        <a:bodyPr/>
        <a:lstStyle/>
        <a:p>
          <a:endParaRPr lang="ru-RU"/>
        </a:p>
      </dgm:t>
    </dgm:pt>
    <dgm:pt modelId="{A1425798-E866-4C41-963B-2B99D08A4760}">
      <dgm:prSet phldrT="[Текст]" custT="1"/>
      <dgm:spPr>
        <a:solidFill>
          <a:srgbClr val="99FF66">
            <a:alpha val="90000"/>
          </a:srgbClr>
        </a:solidFill>
      </dgm:spPr>
      <dgm:t>
        <a:bodyPr/>
        <a:lstStyle/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dirty="0" smtClean="0">
              <a:solidFill>
                <a:schemeClr val="tx1"/>
              </a:solidFill>
            </a:rPr>
            <a:t>1.Решением рук-ля школы назначается ответственное лицо;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dirty="0" smtClean="0">
              <a:solidFill>
                <a:schemeClr val="tx1"/>
              </a:solidFill>
            </a:rPr>
            <a:t>2.Прием и регистрация заявлений от родителей;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dirty="0" smtClean="0">
              <a:solidFill>
                <a:schemeClr val="tx1"/>
              </a:solidFill>
            </a:rPr>
            <a:t>3.Обследования материального положения семьи (при наличии такой категории);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dirty="0" smtClean="0">
              <a:solidFill>
                <a:schemeClr val="tx1"/>
              </a:solidFill>
            </a:rPr>
            <a:t>4.Передача документов на рассмотрение попечительскому совету;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/>
              </a:solidFill>
            </a:rPr>
            <a:t>5.Заседение попечительского совета, оформление протокола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b="1" dirty="0" smtClean="0">
            <a:solidFill>
              <a:schemeClr val="tx1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chemeClr val="tx1"/>
              </a:solidFill>
            </a:rPr>
            <a:t>Срок рассмотрения заявлений 15 рабочих дней.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dirty="0" smtClean="0">
            <a:solidFill>
              <a:schemeClr val="tx1"/>
            </a:solidFill>
          </a:endParaRP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dirty="0">
            <a:solidFill>
              <a:schemeClr val="tx1"/>
            </a:solidFill>
          </a:endParaRPr>
        </a:p>
      </dgm:t>
    </dgm:pt>
    <dgm:pt modelId="{2CB95AF9-94FC-4DC7-9AB3-8D9F549869CC}" type="parTrans" cxnId="{E3E99363-3767-4359-A9DE-EB215988218C}">
      <dgm:prSet/>
      <dgm:spPr/>
      <dgm:t>
        <a:bodyPr/>
        <a:lstStyle/>
        <a:p>
          <a:endParaRPr lang="ru-RU"/>
        </a:p>
      </dgm:t>
    </dgm:pt>
    <dgm:pt modelId="{A6B5D53A-60C2-4EC7-A2C6-41924F77D11F}" type="sibTrans" cxnId="{E3E99363-3767-4359-A9DE-EB215988218C}">
      <dgm:prSet/>
      <dgm:spPr/>
      <dgm:t>
        <a:bodyPr/>
        <a:lstStyle/>
        <a:p>
          <a:endParaRPr lang="ru-RU"/>
        </a:p>
      </dgm:t>
    </dgm:pt>
    <dgm:pt modelId="{055C38DD-9451-4A75-9D9B-494CE789F0FE}" type="pres">
      <dgm:prSet presAssocID="{A96E4109-070D-45F5-AAD4-5D5075B4BF2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AEC9472-82F4-4097-A247-3AE892D0C23E}" type="pres">
      <dgm:prSet presAssocID="{9C64BE74-CDDC-416A-87B4-FE17046EBAB5}" presName="root" presStyleCnt="0"/>
      <dgm:spPr/>
    </dgm:pt>
    <dgm:pt modelId="{558FDAA6-F554-466A-AED5-C8E6F846020A}" type="pres">
      <dgm:prSet presAssocID="{9C64BE74-CDDC-416A-87B4-FE17046EBAB5}" presName="rootComposite" presStyleCnt="0"/>
      <dgm:spPr/>
    </dgm:pt>
    <dgm:pt modelId="{BAE97341-FEAE-4876-BF23-FA6E6BCF98B7}" type="pres">
      <dgm:prSet presAssocID="{9C64BE74-CDDC-416A-87B4-FE17046EBAB5}" presName="rootText" presStyleLbl="node1" presStyleIdx="0" presStyleCnt="2" custScaleY="63910" custLinFactNeighborX="-9113" custLinFactNeighborY="-263"/>
      <dgm:spPr/>
      <dgm:t>
        <a:bodyPr/>
        <a:lstStyle/>
        <a:p>
          <a:endParaRPr lang="ru-RU"/>
        </a:p>
      </dgm:t>
    </dgm:pt>
    <dgm:pt modelId="{63C1C253-1115-4786-B2A3-B744C09AB7A1}" type="pres">
      <dgm:prSet presAssocID="{9C64BE74-CDDC-416A-87B4-FE17046EBAB5}" presName="rootConnector" presStyleLbl="node1" presStyleIdx="0" presStyleCnt="2"/>
      <dgm:spPr/>
      <dgm:t>
        <a:bodyPr/>
        <a:lstStyle/>
        <a:p>
          <a:endParaRPr lang="ru-RU"/>
        </a:p>
      </dgm:t>
    </dgm:pt>
    <dgm:pt modelId="{40453F56-76D3-4F24-B11A-1B2089C38756}" type="pres">
      <dgm:prSet presAssocID="{9C64BE74-CDDC-416A-87B4-FE17046EBAB5}" presName="childShape" presStyleCnt="0"/>
      <dgm:spPr/>
    </dgm:pt>
    <dgm:pt modelId="{04DC677F-94F8-4D08-BE81-05D1C8DC4C57}" type="pres">
      <dgm:prSet presAssocID="{A14FF946-2F15-4CD5-A74F-A9220BC4834F}" presName="Name13" presStyleLbl="parChTrans1D2" presStyleIdx="0" presStyleCnt="3"/>
      <dgm:spPr/>
      <dgm:t>
        <a:bodyPr/>
        <a:lstStyle/>
        <a:p>
          <a:endParaRPr lang="ru-RU"/>
        </a:p>
      </dgm:t>
    </dgm:pt>
    <dgm:pt modelId="{8EEAB79B-1DDF-4077-A116-E4A2DA0D379F}" type="pres">
      <dgm:prSet presAssocID="{8CB8816E-4C7F-4FA4-AE2E-330DE30E0E0D}" presName="childText" presStyleLbl="bgAcc1" presStyleIdx="0" presStyleCnt="3" custLinFactNeighborX="-15937" custLinFactNeighborY="-19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2060CB-6D8E-4EE6-9C18-155369F40B55}" type="pres">
      <dgm:prSet presAssocID="{56A6447E-0748-40D6-8F44-C028A66167E5}" presName="Name13" presStyleLbl="parChTrans1D2" presStyleIdx="1" presStyleCnt="3"/>
      <dgm:spPr/>
      <dgm:t>
        <a:bodyPr/>
        <a:lstStyle/>
        <a:p>
          <a:endParaRPr lang="ru-RU"/>
        </a:p>
      </dgm:t>
    </dgm:pt>
    <dgm:pt modelId="{F0F5C0CE-BA65-4FF2-B216-751B0EBBB752}" type="pres">
      <dgm:prSet presAssocID="{ECC4D0F5-742F-4203-9AE8-DC83A32F9836}" presName="childText" presStyleLbl="bgAcc1" presStyleIdx="1" presStyleCnt="3" custScaleX="141449" custScaleY="167374" custLinFactNeighborX="-15937" custLinFactNeighborY="-123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37D270-5422-4883-85C7-B311BF954C34}" type="pres">
      <dgm:prSet presAssocID="{39D2C690-1FE5-4F12-89D8-2B607322ABFE}" presName="root" presStyleCnt="0"/>
      <dgm:spPr/>
    </dgm:pt>
    <dgm:pt modelId="{0AA4384A-543A-45B8-A11A-FEA63F3FC35B}" type="pres">
      <dgm:prSet presAssocID="{39D2C690-1FE5-4F12-89D8-2B607322ABFE}" presName="rootComposite" presStyleCnt="0"/>
      <dgm:spPr/>
    </dgm:pt>
    <dgm:pt modelId="{BFCAE725-9005-44D5-8694-C70309EE7D81}" type="pres">
      <dgm:prSet presAssocID="{39D2C690-1FE5-4F12-89D8-2B607322ABFE}" presName="rootText" presStyleLbl="node1" presStyleIdx="1" presStyleCnt="2" custScaleX="111307" custScaleY="63159" custLinFactNeighborX="10440" custLinFactNeighborY="-263"/>
      <dgm:spPr/>
      <dgm:t>
        <a:bodyPr/>
        <a:lstStyle/>
        <a:p>
          <a:endParaRPr lang="ru-RU"/>
        </a:p>
      </dgm:t>
    </dgm:pt>
    <dgm:pt modelId="{E92D457B-0628-4418-BB83-D2D2539B0A79}" type="pres">
      <dgm:prSet presAssocID="{39D2C690-1FE5-4F12-89D8-2B607322ABFE}" presName="rootConnector" presStyleLbl="node1" presStyleIdx="1" presStyleCnt="2"/>
      <dgm:spPr/>
      <dgm:t>
        <a:bodyPr/>
        <a:lstStyle/>
        <a:p>
          <a:endParaRPr lang="ru-RU"/>
        </a:p>
      </dgm:t>
    </dgm:pt>
    <dgm:pt modelId="{327DB367-B385-4B79-A23E-BCC5D34FA138}" type="pres">
      <dgm:prSet presAssocID="{39D2C690-1FE5-4F12-89D8-2B607322ABFE}" presName="childShape" presStyleCnt="0"/>
      <dgm:spPr/>
    </dgm:pt>
    <dgm:pt modelId="{15C54AB2-CF0C-4BED-9CF9-ECF7198F607F}" type="pres">
      <dgm:prSet presAssocID="{2CB95AF9-94FC-4DC7-9AB3-8D9F549869CC}" presName="Name13" presStyleLbl="parChTrans1D2" presStyleIdx="2" presStyleCnt="3"/>
      <dgm:spPr/>
      <dgm:t>
        <a:bodyPr/>
        <a:lstStyle/>
        <a:p>
          <a:endParaRPr lang="ru-RU"/>
        </a:p>
      </dgm:t>
    </dgm:pt>
    <dgm:pt modelId="{22BD30FB-F921-45B0-A247-62045964FE3C}" type="pres">
      <dgm:prSet presAssocID="{A1425798-E866-4C41-963B-2B99D08A4760}" presName="childText" presStyleLbl="bgAcc1" presStyleIdx="2" presStyleCnt="3" custScaleX="157919" custScaleY="287992" custLinFactNeighborX="12496" custLinFactNeighborY="-66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A71C1EE-858C-458C-9365-56D75DF6AD42}" type="presOf" srcId="{A14FF946-2F15-4CD5-A74F-A9220BC4834F}" destId="{04DC677F-94F8-4D08-BE81-05D1C8DC4C57}" srcOrd="0" destOrd="0" presId="urn:microsoft.com/office/officeart/2005/8/layout/hierarchy3"/>
    <dgm:cxn modelId="{E3E99363-3767-4359-A9DE-EB215988218C}" srcId="{39D2C690-1FE5-4F12-89D8-2B607322ABFE}" destId="{A1425798-E866-4C41-963B-2B99D08A4760}" srcOrd="0" destOrd="0" parTransId="{2CB95AF9-94FC-4DC7-9AB3-8D9F549869CC}" sibTransId="{A6B5D53A-60C2-4EC7-A2C6-41924F77D11F}"/>
    <dgm:cxn modelId="{3DCE0C53-B062-4883-9B1B-9E6D0BFA0106}" type="presOf" srcId="{9C64BE74-CDDC-416A-87B4-FE17046EBAB5}" destId="{63C1C253-1115-4786-B2A3-B744C09AB7A1}" srcOrd="1" destOrd="0" presId="urn:microsoft.com/office/officeart/2005/8/layout/hierarchy3"/>
    <dgm:cxn modelId="{D63C26D0-F4C0-4EA7-8AD6-C0CB8473D91F}" type="presOf" srcId="{8CB8816E-4C7F-4FA4-AE2E-330DE30E0E0D}" destId="{8EEAB79B-1DDF-4077-A116-E4A2DA0D379F}" srcOrd="0" destOrd="0" presId="urn:microsoft.com/office/officeart/2005/8/layout/hierarchy3"/>
    <dgm:cxn modelId="{C7E44999-AE17-4376-96AC-C2F3BCC7204E}" type="presOf" srcId="{39D2C690-1FE5-4F12-89D8-2B607322ABFE}" destId="{BFCAE725-9005-44D5-8694-C70309EE7D81}" srcOrd="0" destOrd="0" presId="urn:microsoft.com/office/officeart/2005/8/layout/hierarchy3"/>
    <dgm:cxn modelId="{3C3E61D0-7408-4168-9A84-A1F6B2110A86}" srcId="{9C64BE74-CDDC-416A-87B4-FE17046EBAB5}" destId="{8CB8816E-4C7F-4FA4-AE2E-330DE30E0E0D}" srcOrd="0" destOrd="0" parTransId="{A14FF946-2F15-4CD5-A74F-A9220BC4834F}" sibTransId="{E558E008-72F0-44E0-A223-D2F74DF79DC3}"/>
    <dgm:cxn modelId="{9B0D32FA-9234-4B90-8960-F1178CC77CF8}" type="presOf" srcId="{56A6447E-0748-40D6-8F44-C028A66167E5}" destId="{C62060CB-6D8E-4EE6-9C18-155369F40B55}" srcOrd="0" destOrd="0" presId="urn:microsoft.com/office/officeart/2005/8/layout/hierarchy3"/>
    <dgm:cxn modelId="{818DCD0C-E87B-4C2E-97ED-C94F03B363BB}" type="presOf" srcId="{2CB95AF9-94FC-4DC7-9AB3-8D9F549869CC}" destId="{15C54AB2-CF0C-4BED-9CF9-ECF7198F607F}" srcOrd="0" destOrd="0" presId="urn:microsoft.com/office/officeart/2005/8/layout/hierarchy3"/>
    <dgm:cxn modelId="{82FD3A43-7FCE-41E8-9936-1AA69C9AD5D1}" srcId="{9C64BE74-CDDC-416A-87B4-FE17046EBAB5}" destId="{ECC4D0F5-742F-4203-9AE8-DC83A32F9836}" srcOrd="1" destOrd="0" parTransId="{56A6447E-0748-40D6-8F44-C028A66167E5}" sibTransId="{A742F2D0-BB28-4C5D-86F6-6B9E6CBCE7CC}"/>
    <dgm:cxn modelId="{24C4FEBB-CA50-4D94-A9C8-85FCB9CE3191}" type="presOf" srcId="{A96E4109-070D-45F5-AAD4-5D5075B4BF2C}" destId="{055C38DD-9451-4A75-9D9B-494CE789F0FE}" srcOrd="0" destOrd="0" presId="urn:microsoft.com/office/officeart/2005/8/layout/hierarchy3"/>
    <dgm:cxn modelId="{DBF7366A-0B80-4A14-95F5-73E6CD65C6D6}" type="presOf" srcId="{9C64BE74-CDDC-416A-87B4-FE17046EBAB5}" destId="{BAE97341-FEAE-4876-BF23-FA6E6BCF98B7}" srcOrd="0" destOrd="0" presId="urn:microsoft.com/office/officeart/2005/8/layout/hierarchy3"/>
    <dgm:cxn modelId="{7068F115-1A9E-4788-BF5E-D90515839DDF}" type="presOf" srcId="{39D2C690-1FE5-4F12-89D8-2B607322ABFE}" destId="{E92D457B-0628-4418-BB83-D2D2539B0A79}" srcOrd="1" destOrd="0" presId="urn:microsoft.com/office/officeart/2005/8/layout/hierarchy3"/>
    <dgm:cxn modelId="{F04D2EF8-2D38-423B-8902-EB50F2617D53}" srcId="{A96E4109-070D-45F5-AAD4-5D5075B4BF2C}" destId="{39D2C690-1FE5-4F12-89D8-2B607322ABFE}" srcOrd="1" destOrd="0" parTransId="{8FAC9374-58F3-4142-98A5-9BB875481C1A}" sibTransId="{97E93395-C1D2-47B3-A0D5-76FFBA6EE035}"/>
    <dgm:cxn modelId="{4C07114E-EA8C-4CD2-B409-E4D7C99580D4}" type="presOf" srcId="{ECC4D0F5-742F-4203-9AE8-DC83A32F9836}" destId="{F0F5C0CE-BA65-4FF2-B216-751B0EBBB752}" srcOrd="0" destOrd="0" presId="urn:microsoft.com/office/officeart/2005/8/layout/hierarchy3"/>
    <dgm:cxn modelId="{23AB6ADC-26BE-4445-83E5-55D5DAC58593}" srcId="{A96E4109-070D-45F5-AAD4-5D5075B4BF2C}" destId="{9C64BE74-CDDC-416A-87B4-FE17046EBAB5}" srcOrd="0" destOrd="0" parTransId="{2D310B1C-48E4-48A9-8E99-6A33740FD74F}" sibTransId="{6538E5D3-1B71-404C-941F-F29F28138D7E}"/>
    <dgm:cxn modelId="{7A3D678D-E9DB-45E7-A9C2-DE3DF57A9DCA}" type="presOf" srcId="{A1425798-E866-4C41-963B-2B99D08A4760}" destId="{22BD30FB-F921-45B0-A247-62045964FE3C}" srcOrd="0" destOrd="0" presId="urn:microsoft.com/office/officeart/2005/8/layout/hierarchy3"/>
    <dgm:cxn modelId="{301DA82F-4374-4FFB-AD39-ED3D6C271EC7}" type="presParOf" srcId="{055C38DD-9451-4A75-9D9B-494CE789F0FE}" destId="{4AEC9472-82F4-4097-A247-3AE892D0C23E}" srcOrd="0" destOrd="0" presId="urn:microsoft.com/office/officeart/2005/8/layout/hierarchy3"/>
    <dgm:cxn modelId="{47840D8B-9A6D-475C-8751-60E582B74BC2}" type="presParOf" srcId="{4AEC9472-82F4-4097-A247-3AE892D0C23E}" destId="{558FDAA6-F554-466A-AED5-C8E6F846020A}" srcOrd="0" destOrd="0" presId="urn:microsoft.com/office/officeart/2005/8/layout/hierarchy3"/>
    <dgm:cxn modelId="{C8256EA6-8163-40A6-A4A8-31ACCFC56BE7}" type="presParOf" srcId="{558FDAA6-F554-466A-AED5-C8E6F846020A}" destId="{BAE97341-FEAE-4876-BF23-FA6E6BCF98B7}" srcOrd="0" destOrd="0" presId="urn:microsoft.com/office/officeart/2005/8/layout/hierarchy3"/>
    <dgm:cxn modelId="{55A543AE-0135-4DD7-9B6C-4EDC6BFE498A}" type="presParOf" srcId="{558FDAA6-F554-466A-AED5-C8E6F846020A}" destId="{63C1C253-1115-4786-B2A3-B744C09AB7A1}" srcOrd="1" destOrd="0" presId="urn:microsoft.com/office/officeart/2005/8/layout/hierarchy3"/>
    <dgm:cxn modelId="{0ADE0F10-A81B-4C26-AA67-B523EA362E06}" type="presParOf" srcId="{4AEC9472-82F4-4097-A247-3AE892D0C23E}" destId="{40453F56-76D3-4F24-B11A-1B2089C38756}" srcOrd="1" destOrd="0" presId="urn:microsoft.com/office/officeart/2005/8/layout/hierarchy3"/>
    <dgm:cxn modelId="{22B1B103-679D-4F9C-AD15-287AE3B55BC6}" type="presParOf" srcId="{40453F56-76D3-4F24-B11A-1B2089C38756}" destId="{04DC677F-94F8-4D08-BE81-05D1C8DC4C57}" srcOrd="0" destOrd="0" presId="urn:microsoft.com/office/officeart/2005/8/layout/hierarchy3"/>
    <dgm:cxn modelId="{B69BB2F6-EAF1-4B67-86C2-2A6F4F3ACF22}" type="presParOf" srcId="{40453F56-76D3-4F24-B11A-1B2089C38756}" destId="{8EEAB79B-1DDF-4077-A116-E4A2DA0D379F}" srcOrd="1" destOrd="0" presId="urn:microsoft.com/office/officeart/2005/8/layout/hierarchy3"/>
    <dgm:cxn modelId="{779DFA65-7780-4E69-A76E-F90FE8BAB4CC}" type="presParOf" srcId="{40453F56-76D3-4F24-B11A-1B2089C38756}" destId="{C62060CB-6D8E-4EE6-9C18-155369F40B55}" srcOrd="2" destOrd="0" presId="urn:microsoft.com/office/officeart/2005/8/layout/hierarchy3"/>
    <dgm:cxn modelId="{F85BC6E6-DB88-44C5-9BE2-5D81A0A620F8}" type="presParOf" srcId="{40453F56-76D3-4F24-B11A-1B2089C38756}" destId="{F0F5C0CE-BA65-4FF2-B216-751B0EBBB752}" srcOrd="3" destOrd="0" presId="urn:microsoft.com/office/officeart/2005/8/layout/hierarchy3"/>
    <dgm:cxn modelId="{92200F1E-B28E-455E-B699-9CAFD23DD209}" type="presParOf" srcId="{055C38DD-9451-4A75-9D9B-494CE789F0FE}" destId="{C037D270-5422-4883-85C7-B311BF954C34}" srcOrd="1" destOrd="0" presId="urn:microsoft.com/office/officeart/2005/8/layout/hierarchy3"/>
    <dgm:cxn modelId="{C58FAB91-E614-4367-ABC9-5B660F82F719}" type="presParOf" srcId="{C037D270-5422-4883-85C7-B311BF954C34}" destId="{0AA4384A-543A-45B8-A11A-FEA63F3FC35B}" srcOrd="0" destOrd="0" presId="urn:microsoft.com/office/officeart/2005/8/layout/hierarchy3"/>
    <dgm:cxn modelId="{AC52038C-8220-4201-B52B-73A3EABF3D8C}" type="presParOf" srcId="{0AA4384A-543A-45B8-A11A-FEA63F3FC35B}" destId="{BFCAE725-9005-44D5-8694-C70309EE7D81}" srcOrd="0" destOrd="0" presId="urn:microsoft.com/office/officeart/2005/8/layout/hierarchy3"/>
    <dgm:cxn modelId="{361AC698-0FC6-4911-A751-0C8EAAC10E69}" type="presParOf" srcId="{0AA4384A-543A-45B8-A11A-FEA63F3FC35B}" destId="{E92D457B-0628-4418-BB83-D2D2539B0A79}" srcOrd="1" destOrd="0" presId="urn:microsoft.com/office/officeart/2005/8/layout/hierarchy3"/>
    <dgm:cxn modelId="{202D0BC6-B889-4768-9EA1-10DDCB4AC768}" type="presParOf" srcId="{C037D270-5422-4883-85C7-B311BF954C34}" destId="{327DB367-B385-4B79-A23E-BCC5D34FA138}" srcOrd="1" destOrd="0" presId="urn:microsoft.com/office/officeart/2005/8/layout/hierarchy3"/>
    <dgm:cxn modelId="{B7913604-A0AE-4685-A51A-41B48364B261}" type="presParOf" srcId="{327DB367-B385-4B79-A23E-BCC5D34FA138}" destId="{15C54AB2-CF0C-4BED-9CF9-ECF7198F607F}" srcOrd="0" destOrd="0" presId="urn:microsoft.com/office/officeart/2005/8/layout/hierarchy3"/>
    <dgm:cxn modelId="{984EDAB6-2BB7-4B3B-81E1-529A172F596B}" type="presParOf" srcId="{327DB367-B385-4B79-A23E-BCC5D34FA138}" destId="{22BD30FB-F921-45B0-A247-62045964FE3C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432D99-6153-430D-A280-0CF54547F498}">
      <dsp:nvSpPr>
        <dsp:cNvPr id="0" name=""/>
        <dsp:cNvSpPr/>
      </dsp:nvSpPr>
      <dsp:spPr>
        <a:xfrm>
          <a:off x="3253574" y="2599079"/>
          <a:ext cx="1926883" cy="1926883"/>
        </a:xfrm>
        <a:prstGeom prst="ellipse">
          <a:avLst/>
        </a:prstGeom>
        <a:solidFill>
          <a:srgbClr val="7030A0"/>
        </a:solidFill>
        <a:ln>
          <a:solidFill>
            <a:schemeClr val="accent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 smtClean="0">
              <a:solidFill>
                <a:schemeClr val="bg1"/>
              </a:solidFill>
              <a:latin typeface="Calibri" panose="020F0502020204030204"/>
              <a:ea typeface="+mn-ea"/>
              <a:cs typeface="+mn-cs"/>
            </a:rPr>
            <a:t>Категории  обучающихся организаций образования</a:t>
          </a:r>
          <a:endParaRPr lang="ru-RU" sz="1600" b="1" kern="1200" dirty="0">
            <a:solidFill>
              <a:schemeClr val="bg1"/>
            </a:solidFill>
            <a:latin typeface="Calibri" panose="020F0502020204030204"/>
            <a:ea typeface="+mn-ea"/>
            <a:cs typeface="+mn-cs"/>
          </a:endParaRPr>
        </a:p>
      </dsp:txBody>
      <dsp:txXfrm>
        <a:off x="3253574" y="2599079"/>
        <a:ext cx="1926883" cy="1926883"/>
      </dsp:txXfrm>
    </dsp:sp>
    <dsp:sp modelId="{01AF617F-04A6-4CFC-B238-C9D5DF725095}">
      <dsp:nvSpPr>
        <dsp:cNvPr id="0" name=""/>
        <dsp:cNvSpPr/>
      </dsp:nvSpPr>
      <dsp:spPr>
        <a:xfrm rot="10753212">
          <a:off x="1322787" y="3314914"/>
          <a:ext cx="1824767" cy="54916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56AD9C0-864C-4AE4-81DA-7FDE35B88118}">
      <dsp:nvSpPr>
        <dsp:cNvPr id="0" name=""/>
        <dsp:cNvSpPr/>
      </dsp:nvSpPr>
      <dsp:spPr>
        <a:xfrm>
          <a:off x="493216" y="2926751"/>
          <a:ext cx="1659310" cy="1350323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 smtClean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Дети из семей, имеющих право на получения АСП</a:t>
          </a:r>
          <a:endParaRPr lang="ru-RU" sz="1500" b="1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493216" y="2926751"/>
        <a:ext cx="1659310" cy="1350323"/>
      </dsp:txXfrm>
    </dsp:sp>
    <dsp:sp modelId="{7C19F465-DF83-4103-A118-FDDECAA8119E}">
      <dsp:nvSpPr>
        <dsp:cNvPr id="0" name=""/>
        <dsp:cNvSpPr/>
      </dsp:nvSpPr>
      <dsp:spPr>
        <a:xfrm rot="12691909">
          <a:off x="1173830" y="2119335"/>
          <a:ext cx="2277143" cy="54916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A4AB565-5DD3-443B-8946-6D2BD0A562CA}">
      <dsp:nvSpPr>
        <dsp:cNvPr id="0" name=""/>
        <dsp:cNvSpPr/>
      </dsp:nvSpPr>
      <dsp:spPr>
        <a:xfrm>
          <a:off x="315246" y="964715"/>
          <a:ext cx="2053389" cy="1667518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 smtClean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Дети из семей, в которых среднедушевой доход ниже величины прожиточного минимума</a:t>
          </a:r>
          <a:endParaRPr lang="ru-RU" sz="1500" b="1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315246" y="964715"/>
        <a:ext cx="2053389" cy="1667518"/>
      </dsp:txXfrm>
    </dsp:sp>
    <dsp:sp modelId="{72AED889-86B0-4364-916B-5F76E8D3390E}">
      <dsp:nvSpPr>
        <dsp:cNvPr id="0" name=""/>
        <dsp:cNvSpPr/>
      </dsp:nvSpPr>
      <dsp:spPr>
        <a:xfrm rot="16027817">
          <a:off x="3235952" y="1340657"/>
          <a:ext cx="1766901" cy="54916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D926456-C922-43BA-B1A3-395A90E9CE3E}">
      <dsp:nvSpPr>
        <dsp:cNvPr id="0" name=""/>
        <dsp:cNvSpPr/>
      </dsp:nvSpPr>
      <dsp:spPr>
        <a:xfrm>
          <a:off x="2955908" y="679"/>
          <a:ext cx="2238530" cy="1464431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 smtClean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Дети-сироты и дети, оставшиеся без попечения родителей, проживающие в семьях</a:t>
          </a:r>
          <a:endParaRPr lang="ru-RU" sz="1500" b="1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2955908" y="679"/>
        <a:ext cx="2238530" cy="1464431"/>
      </dsp:txXfrm>
    </dsp:sp>
    <dsp:sp modelId="{46A59788-C5D8-449E-9425-0ADCE73999A3}">
      <dsp:nvSpPr>
        <dsp:cNvPr id="0" name=""/>
        <dsp:cNvSpPr/>
      </dsp:nvSpPr>
      <dsp:spPr>
        <a:xfrm rot="19547384">
          <a:off x="4937726" y="2124482"/>
          <a:ext cx="1981211" cy="54916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09BAEA6-5B6F-488E-B07A-C52D81DB19E9}">
      <dsp:nvSpPr>
        <dsp:cNvPr id="0" name=""/>
        <dsp:cNvSpPr/>
      </dsp:nvSpPr>
      <dsp:spPr>
        <a:xfrm>
          <a:off x="5770987" y="1063335"/>
          <a:ext cx="1953112" cy="1557554"/>
        </a:xfrm>
        <a:prstGeom prst="roundRect">
          <a:avLst>
            <a:gd name="adj" fmla="val 10000"/>
          </a:avLst>
        </a:prstGeom>
        <a:solidFill>
          <a:schemeClr val="accent3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 smtClean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Дети из семей, требующих экстренной помощи в результате ЧС</a:t>
          </a:r>
          <a:endParaRPr lang="ru-RU" sz="1500" b="1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5770987" y="1063335"/>
        <a:ext cx="1953112" cy="1557554"/>
      </dsp:txXfrm>
    </dsp:sp>
    <dsp:sp modelId="{374EEEE5-35CC-4E52-9C5E-28A3201FE395}">
      <dsp:nvSpPr>
        <dsp:cNvPr id="0" name=""/>
        <dsp:cNvSpPr/>
      </dsp:nvSpPr>
      <dsp:spPr>
        <a:xfrm rot="182088">
          <a:off x="5281199" y="3391493"/>
          <a:ext cx="1778045" cy="54916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DF95950-FC3F-4FFC-B602-58CEEF208D15}">
      <dsp:nvSpPr>
        <dsp:cNvPr id="0" name=""/>
        <dsp:cNvSpPr/>
      </dsp:nvSpPr>
      <dsp:spPr>
        <a:xfrm>
          <a:off x="6149090" y="3077204"/>
          <a:ext cx="1817817" cy="1271873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 smtClean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Иные категории обучающихся, определяемые  коллегиальным органом</a:t>
          </a:r>
          <a:endParaRPr lang="ru-RU" sz="1500" b="1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6149090" y="3077204"/>
        <a:ext cx="1817817" cy="127187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CDBD73-E3DF-4161-8BB6-6814A3170A8B}">
      <dsp:nvSpPr>
        <dsp:cNvPr id="0" name=""/>
        <dsp:cNvSpPr/>
      </dsp:nvSpPr>
      <dsp:spPr>
        <a:xfrm>
          <a:off x="435648" y="0"/>
          <a:ext cx="2009023" cy="1116124"/>
        </a:xfrm>
        <a:prstGeom prst="roundRect">
          <a:avLst>
            <a:gd name="adj" fmla="val 10000"/>
          </a:avLst>
        </a:prstGeom>
        <a:solidFill>
          <a:srgbClr val="00CC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0000"/>
              </a:solidFill>
            </a:rPr>
            <a:t>В виде гарантированного социального пакета</a:t>
          </a:r>
          <a:endParaRPr lang="ru-RU" sz="1600" b="1" kern="1200" dirty="0">
            <a:solidFill>
              <a:srgbClr val="FF0000"/>
            </a:solidFill>
          </a:endParaRPr>
        </a:p>
      </dsp:txBody>
      <dsp:txXfrm>
        <a:off x="435648" y="0"/>
        <a:ext cx="2009023" cy="1116124"/>
      </dsp:txXfrm>
    </dsp:sp>
    <dsp:sp modelId="{0FCF4CC6-81A4-4B5F-B93D-2597B8AE8882}">
      <dsp:nvSpPr>
        <dsp:cNvPr id="0" name=""/>
        <dsp:cNvSpPr/>
      </dsp:nvSpPr>
      <dsp:spPr>
        <a:xfrm rot="5400000">
          <a:off x="1230886" y="1144027"/>
          <a:ext cx="418546" cy="50225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5400000">
        <a:off x="1230886" y="1144027"/>
        <a:ext cx="418546" cy="502255"/>
      </dsp:txXfrm>
    </dsp:sp>
    <dsp:sp modelId="{30BB538E-ADDD-4827-9204-82996E109F2B}">
      <dsp:nvSpPr>
        <dsp:cNvPr id="0" name=""/>
        <dsp:cNvSpPr/>
      </dsp:nvSpPr>
      <dsp:spPr>
        <a:xfrm>
          <a:off x="435648" y="1674185"/>
          <a:ext cx="2009023" cy="1116124"/>
        </a:xfrm>
        <a:prstGeom prst="roundRect">
          <a:avLst>
            <a:gd name="adj" fmla="val 10000"/>
          </a:avLst>
        </a:prstGeom>
        <a:solidFill>
          <a:srgbClr val="66FF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Детям из семей, являющихся получателями  АСП </a:t>
          </a:r>
          <a:endParaRPr lang="ru-RU" sz="14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435648" y="1674185"/>
        <a:ext cx="2009023" cy="1116124"/>
      </dsp:txXfrm>
    </dsp:sp>
    <dsp:sp modelId="{9FE2AADF-84C0-410E-A68B-A3E1D166F5A1}">
      <dsp:nvSpPr>
        <dsp:cNvPr id="0" name=""/>
        <dsp:cNvSpPr/>
      </dsp:nvSpPr>
      <dsp:spPr>
        <a:xfrm rot="5400000">
          <a:off x="1230886" y="2818213"/>
          <a:ext cx="418546" cy="50225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5400000">
        <a:off x="1230886" y="2818213"/>
        <a:ext cx="418546" cy="502255"/>
      </dsp:txXfrm>
    </dsp:sp>
    <dsp:sp modelId="{C895027A-33CF-4061-8E4D-FDA029C6C57E}">
      <dsp:nvSpPr>
        <dsp:cNvPr id="0" name=""/>
        <dsp:cNvSpPr/>
      </dsp:nvSpPr>
      <dsp:spPr>
        <a:xfrm>
          <a:off x="435648" y="3348372"/>
          <a:ext cx="2009023" cy="1116124"/>
        </a:xfrm>
        <a:prstGeom prst="roundRect">
          <a:avLst>
            <a:gd name="adj" fmla="val 10000"/>
          </a:avLst>
        </a:prstGeom>
        <a:solidFill>
          <a:srgbClr val="66FF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Согласно законодательства </a:t>
          </a:r>
          <a:endParaRPr lang="ru-RU" sz="14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435648" y="3348372"/>
        <a:ext cx="2009023" cy="111612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4BD38D-944F-46A1-B42D-D3395CD5ABE7}">
      <dsp:nvSpPr>
        <dsp:cNvPr id="0" name=""/>
        <dsp:cNvSpPr/>
      </dsp:nvSpPr>
      <dsp:spPr>
        <a:xfrm>
          <a:off x="702406" y="5636"/>
          <a:ext cx="3755083" cy="825142"/>
        </a:xfrm>
        <a:prstGeom prst="roundRect">
          <a:avLst>
            <a:gd name="adj" fmla="val 10000"/>
          </a:avLst>
        </a:prstGeom>
        <a:solidFill>
          <a:srgbClr val="00CC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0000"/>
              </a:solidFill>
            </a:rPr>
            <a:t>Вне гарантированного социального пакета</a:t>
          </a:r>
          <a:endParaRPr lang="ru-RU" sz="1600" b="1" kern="1200" dirty="0">
            <a:solidFill>
              <a:srgbClr val="FF0000"/>
            </a:solidFill>
          </a:endParaRPr>
        </a:p>
      </dsp:txBody>
      <dsp:txXfrm>
        <a:off x="702406" y="5636"/>
        <a:ext cx="3755083" cy="825142"/>
      </dsp:txXfrm>
    </dsp:sp>
    <dsp:sp modelId="{5F7C3A4A-A043-498D-9AD3-37D5B32ED99C}">
      <dsp:nvSpPr>
        <dsp:cNvPr id="0" name=""/>
        <dsp:cNvSpPr/>
      </dsp:nvSpPr>
      <dsp:spPr>
        <a:xfrm rot="5400000">
          <a:off x="2380422" y="857382"/>
          <a:ext cx="399051" cy="4788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5400000">
        <a:off x="2380422" y="857382"/>
        <a:ext cx="399051" cy="478861"/>
      </dsp:txXfrm>
    </dsp:sp>
    <dsp:sp modelId="{F6BCF753-AF86-4409-B71B-FA6E32CA69E2}">
      <dsp:nvSpPr>
        <dsp:cNvPr id="0" name=""/>
        <dsp:cNvSpPr/>
      </dsp:nvSpPr>
      <dsp:spPr>
        <a:xfrm>
          <a:off x="144500" y="1362847"/>
          <a:ext cx="4870894" cy="1944752"/>
        </a:xfrm>
        <a:prstGeom prst="roundRect">
          <a:avLst>
            <a:gd name="adj" fmla="val 10000"/>
          </a:avLst>
        </a:prstGeom>
        <a:solidFill>
          <a:srgbClr val="66FF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1) детям из семей, в которых среднедушевой доход ниже величины ПМ;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2) детям-сиротам и детям, оставшимся без попечения родителей;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3) детям из семей, требующих экстренной помощи в результате ЧС;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4) иным категориям обучающихся и воспитанников.</a:t>
          </a:r>
          <a:endParaRPr lang="ru-RU" sz="14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144500" y="1362847"/>
        <a:ext cx="4870894" cy="1944752"/>
      </dsp:txXfrm>
    </dsp:sp>
    <dsp:sp modelId="{1C453DF5-A3AB-4C59-A8E6-8F33C78160A3}">
      <dsp:nvSpPr>
        <dsp:cNvPr id="0" name=""/>
        <dsp:cNvSpPr/>
      </dsp:nvSpPr>
      <dsp:spPr>
        <a:xfrm rot="5435597">
          <a:off x="2376423" y="3322582"/>
          <a:ext cx="381641" cy="4788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5435597">
        <a:off x="2376423" y="3322582"/>
        <a:ext cx="381641" cy="478861"/>
      </dsp:txXfrm>
    </dsp:sp>
    <dsp:sp modelId="{0D022775-1CBE-40E9-B3EA-206E18F34625}">
      <dsp:nvSpPr>
        <dsp:cNvPr id="0" name=""/>
        <dsp:cNvSpPr/>
      </dsp:nvSpPr>
      <dsp:spPr>
        <a:xfrm>
          <a:off x="216032" y="3816427"/>
          <a:ext cx="4682542" cy="1411279"/>
        </a:xfrm>
        <a:prstGeom prst="roundRect">
          <a:avLst>
            <a:gd name="adj" fmla="val 10000"/>
          </a:avLst>
        </a:prstGeom>
        <a:solidFill>
          <a:srgbClr val="66FF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1.Приобретение одежды, обуви, школьно-письменные принадлежности;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2.Организация одноразового питания;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3.Оказание финансовой помощи;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4.Участие в культурных и спортивных мероприятиях.</a:t>
          </a:r>
          <a:endParaRPr lang="ru-RU" sz="1400" b="1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216032" y="3816427"/>
        <a:ext cx="4682542" cy="141127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E97341-FEAE-4876-BF23-FA6E6BCF98B7}">
      <dsp:nvSpPr>
        <dsp:cNvPr id="0" name=""/>
        <dsp:cNvSpPr/>
      </dsp:nvSpPr>
      <dsp:spPr>
        <a:xfrm>
          <a:off x="144018" y="0"/>
          <a:ext cx="2640351" cy="843724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none" kern="1200" dirty="0" smtClean="0">
              <a:solidFill>
                <a:schemeClr val="tx1"/>
              </a:solidFill>
            </a:rPr>
            <a:t>Родитель или законный представитель ребенка</a:t>
          </a:r>
          <a:endParaRPr lang="ru-RU" u="none" kern="1200" dirty="0">
            <a:solidFill>
              <a:schemeClr val="tx1"/>
            </a:solidFill>
          </a:endParaRPr>
        </a:p>
      </dsp:txBody>
      <dsp:txXfrm>
        <a:off x="144018" y="0"/>
        <a:ext cx="2640351" cy="843724"/>
      </dsp:txXfrm>
    </dsp:sp>
    <dsp:sp modelId="{04DC677F-94F8-4D08-BE81-05D1C8DC4C57}">
      <dsp:nvSpPr>
        <dsp:cNvPr id="0" name=""/>
        <dsp:cNvSpPr/>
      </dsp:nvSpPr>
      <dsp:spPr>
        <a:xfrm>
          <a:off x="408053" y="843724"/>
          <a:ext cx="168016" cy="9684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492"/>
              </a:lnTo>
              <a:lnTo>
                <a:pt x="168016" y="9684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EAB79B-1DDF-4077-A116-E4A2DA0D379F}">
      <dsp:nvSpPr>
        <dsp:cNvPr id="0" name=""/>
        <dsp:cNvSpPr/>
      </dsp:nvSpPr>
      <dsp:spPr>
        <a:xfrm>
          <a:off x="576069" y="1152128"/>
          <a:ext cx="2112281" cy="1320175"/>
        </a:xfrm>
        <a:prstGeom prst="roundRect">
          <a:avLst>
            <a:gd name="adj" fmla="val 10000"/>
          </a:avLst>
        </a:prstGeom>
        <a:solidFill>
          <a:srgbClr val="99FF66">
            <a:alpha val="89804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Подает заявление в школу с приложением документов, подтверждающих социальную категорию семьи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576069" y="1152128"/>
        <a:ext cx="2112281" cy="1320175"/>
      </dsp:txXfrm>
    </dsp:sp>
    <dsp:sp modelId="{C62060CB-6D8E-4EE6-9C18-155369F40B55}">
      <dsp:nvSpPr>
        <dsp:cNvPr id="0" name=""/>
        <dsp:cNvSpPr/>
      </dsp:nvSpPr>
      <dsp:spPr>
        <a:xfrm>
          <a:off x="408053" y="843724"/>
          <a:ext cx="168016" cy="29253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5389"/>
              </a:lnTo>
              <a:lnTo>
                <a:pt x="168016" y="29253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F5C0CE-BA65-4FF2-B216-751B0EBBB752}">
      <dsp:nvSpPr>
        <dsp:cNvPr id="0" name=""/>
        <dsp:cNvSpPr/>
      </dsp:nvSpPr>
      <dsp:spPr>
        <a:xfrm>
          <a:off x="576069" y="2664297"/>
          <a:ext cx="2987801" cy="2209631"/>
        </a:xfrm>
        <a:prstGeom prst="roundRect">
          <a:avLst>
            <a:gd name="adj" fmla="val 10000"/>
          </a:avLst>
        </a:prstGeom>
        <a:solidFill>
          <a:srgbClr val="99FF66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u="sng" kern="1200" dirty="0" smtClean="0">
              <a:solidFill>
                <a:schemeClr val="tx1"/>
              </a:solidFill>
            </a:rPr>
            <a:t>ДОКУМЕНТЫ: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1.Справка получателя АСП;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2.Справки о доходах;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3.Постановление об опеке/патронатном воспитании;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4.Акт расследования причин, приведших к ЧС;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5.Заключение обследования материального положения семьи.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576069" y="2664297"/>
        <a:ext cx="2987801" cy="2209631"/>
      </dsp:txXfrm>
    </dsp:sp>
    <dsp:sp modelId="{BFCAE725-9005-44D5-8694-C70309EE7D81}">
      <dsp:nvSpPr>
        <dsp:cNvPr id="0" name=""/>
        <dsp:cNvSpPr/>
      </dsp:nvSpPr>
      <dsp:spPr>
        <a:xfrm>
          <a:off x="4248466" y="0"/>
          <a:ext cx="2938896" cy="833809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Организация образования (школа)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4248466" y="0"/>
        <a:ext cx="2938896" cy="833809"/>
      </dsp:txXfrm>
    </dsp:sp>
    <dsp:sp modelId="{15C54AB2-CF0C-4BED-9CF9-ECF7198F607F}">
      <dsp:nvSpPr>
        <dsp:cNvPr id="0" name=""/>
        <dsp:cNvSpPr/>
      </dsp:nvSpPr>
      <dsp:spPr>
        <a:xfrm>
          <a:off x="4542355" y="833809"/>
          <a:ext cx="282187" cy="2147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7317"/>
              </a:lnTo>
              <a:lnTo>
                <a:pt x="282187" y="21473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BD30FB-F921-45B0-A247-62045964FE3C}">
      <dsp:nvSpPr>
        <dsp:cNvPr id="0" name=""/>
        <dsp:cNvSpPr/>
      </dsp:nvSpPr>
      <dsp:spPr>
        <a:xfrm>
          <a:off x="4824543" y="1080126"/>
          <a:ext cx="3335693" cy="3802001"/>
        </a:xfrm>
        <a:prstGeom prst="roundRect">
          <a:avLst>
            <a:gd name="adj" fmla="val 10000"/>
          </a:avLst>
        </a:prstGeom>
        <a:solidFill>
          <a:srgbClr val="99FF66">
            <a:alpha val="90000"/>
          </a:srgb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1.Решением рук-ля школы назначается ответственное лицо;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2.Прием и регистрация заявлений от родителей;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3.Обследования материального положения семьи (при наличии такой категории);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4.Передача документов на рассмотрение попечительскому совету;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solidFill>
                <a:schemeClr val="tx1"/>
              </a:solidFill>
            </a:rPr>
            <a:t>5.Заседение попечительского совета, оформление протокола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400" b="1" kern="1200" dirty="0" smtClean="0">
            <a:solidFill>
              <a:schemeClr val="tx1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 smtClean="0">
              <a:solidFill>
                <a:schemeClr val="tx1"/>
              </a:solidFill>
            </a:rPr>
            <a:t>Срок рассмотрения заявлений 15 рабочих дней.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>
            <a:solidFill>
              <a:schemeClr val="tx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chemeClr val="tx1"/>
            </a:solidFill>
          </a:endParaRPr>
        </a:p>
      </dsp:txBody>
      <dsp:txXfrm>
        <a:off x="4824543" y="1080126"/>
        <a:ext cx="3335693" cy="38020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4A90-E4A4-4DDA-A64C-787AD90FCD62}" type="datetimeFigureOut">
              <a:rPr lang="ru-RU" smtClean="0"/>
              <a:pPr/>
              <a:t>13.06.2022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017B-352D-4DB7-BE67-56ACE6374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4A90-E4A4-4DDA-A64C-787AD90FCD62}" type="datetimeFigureOut">
              <a:rPr lang="ru-RU" smtClean="0"/>
              <a:pPr/>
              <a:t>13.06.2022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017B-352D-4DB7-BE67-56ACE6374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4A90-E4A4-4DDA-A64C-787AD90FCD62}" type="datetimeFigureOut">
              <a:rPr lang="ru-RU" smtClean="0"/>
              <a:pPr/>
              <a:t>13.06.2022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017B-352D-4DB7-BE67-56ACE6374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4A90-E4A4-4DDA-A64C-787AD90FCD62}" type="datetimeFigureOut">
              <a:rPr lang="ru-RU" smtClean="0"/>
              <a:pPr/>
              <a:t>13.06.2022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017B-352D-4DB7-BE67-56ACE6374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4A90-E4A4-4DDA-A64C-787AD90FCD62}" type="datetimeFigureOut">
              <a:rPr lang="ru-RU" smtClean="0"/>
              <a:pPr/>
              <a:t>13.06.2022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017B-352D-4DB7-BE67-56ACE6374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4A90-E4A4-4DDA-A64C-787AD90FCD62}" type="datetimeFigureOut">
              <a:rPr lang="ru-RU" smtClean="0"/>
              <a:pPr/>
              <a:t>13.06.2022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017B-352D-4DB7-BE67-56ACE6374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4A90-E4A4-4DDA-A64C-787AD90FCD62}" type="datetimeFigureOut">
              <a:rPr lang="ru-RU" smtClean="0"/>
              <a:pPr/>
              <a:t>13.06.2022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017B-352D-4DB7-BE67-56ACE6374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4A90-E4A4-4DDA-A64C-787AD90FCD62}" type="datetimeFigureOut">
              <a:rPr lang="ru-RU" smtClean="0"/>
              <a:pPr/>
              <a:t>13.06.2022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017B-352D-4DB7-BE67-56ACE6374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4A90-E4A4-4DDA-A64C-787AD90FCD62}" type="datetimeFigureOut">
              <a:rPr lang="ru-RU" smtClean="0"/>
              <a:pPr/>
              <a:t>13.06.2022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017B-352D-4DB7-BE67-56ACE6374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4A90-E4A4-4DDA-A64C-787AD90FCD62}" type="datetimeFigureOut">
              <a:rPr lang="ru-RU" smtClean="0"/>
              <a:pPr/>
              <a:t>13.06.2022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017B-352D-4DB7-BE67-56ACE6374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4A90-E4A4-4DDA-A64C-787AD90FCD62}" type="datetimeFigureOut">
              <a:rPr lang="ru-RU" smtClean="0"/>
              <a:pPr/>
              <a:t>13.06.2022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017B-352D-4DB7-BE67-56ACE6374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24A90-E4A4-4DDA-A64C-787AD90FCD62}" type="datetimeFigureOut">
              <a:rPr lang="ru-RU" smtClean="0"/>
              <a:pPr/>
              <a:t>13.06.2022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B017B-352D-4DB7-BE67-56ACE6374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Ольга\Downloads\WhatsApp Image 2022-03-25 at 00.03.08.jpeg"/>
          <p:cNvPicPr/>
          <p:nvPr/>
        </p:nvPicPr>
        <p:blipFill>
          <a:blip r:embed="rId2" cstate="print"/>
          <a:srcRect t="30298" b="24577"/>
          <a:stretch>
            <a:fillRect/>
          </a:stretch>
        </p:blipFill>
        <p:spPr bwMode="auto">
          <a:xfrm>
            <a:off x="214283" y="357166"/>
            <a:ext cx="1000132" cy="93553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1214415" y="1285860"/>
            <a:ext cx="7560840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Заголовок 23"/>
          <p:cNvSpPr>
            <a:spLocks noGrp="1"/>
          </p:cNvSpPr>
          <p:nvPr>
            <p:ph type="ctrTitle"/>
          </p:nvPr>
        </p:nvSpPr>
        <p:spPr>
          <a:xfrm>
            <a:off x="971600" y="1700808"/>
            <a:ext cx="7429552" cy="3370126"/>
          </a:xfr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latin typeface="Arial" pitchFamily="34" charset="0"/>
                <a:cs typeface="Arial" pitchFamily="34" charset="0"/>
              </a:rPr>
            </a:br>
            <a:r>
              <a:rPr lang="ru-RU" sz="1600" b="1" dirty="0" smtClean="0"/>
              <a:t>Об утверждении Правил формирования, направления расходования и учета средств, выделяемых на оказание финансовой и материальной помощи обучающимся и воспитанникам государственных организаций образования из семей, имеющих право на получение государственной адресной социальной помощи, а также из семей, не получающих государственную адресную социальную помощь, в которых среднедушевой доход ниже величины прожиточного минимума, и детям-сиротам, детям, оставшимся без попечения родителей, проживающим в семьях, детям из семей, требующих экстренной помощи в результате чрезвычайных ситуаций, и иным категориям обучающихся и воспитанников</a:t>
            </a:r>
            <a:br>
              <a:rPr lang="ru-RU" sz="1600" b="1" dirty="0" smtClean="0"/>
            </a:b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одзаголовок 22"/>
          <p:cNvSpPr>
            <a:spLocks noGrp="1"/>
          </p:cNvSpPr>
          <p:nvPr>
            <p:ph type="subTitle" idx="1"/>
          </p:nvPr>
        </p:nvSpPr>
        <p:spPr>
          <a:xfrm>
            <a:off x="1357289" y="332656"/>
            <a:ext cx="7358115" cy="881766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47500" lnSpcReduction="20000"/>
          </a:bodyPr>
          <a:lstStyle/>
          <a:p>
            <a:endParaRPr lang="ru-RU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5100" b="1" dirty="0" smtClean="0">
                <a:solidFill>
                  <a:schemeClr val="accent1">
                    <a:lumMod val="75000"/>
                  </a:schemeClr>
                </a:solidFill>
              </a:rPr>
              <a:t>МАТЕРИАЛЬНАЯ ПОМОЩЬ ИЗ ФОНДА ВСЕОБУЧА</a:t>
            </a:r>
          </a:p>
          <a:p>
            <a:endParaRPr lang="ru-RU" dirty="0"/>
          </a:p>
        </p:txBody>
      </p:sp>
      <p:sp>
        <p:nvSpPr>
          <p:cNvPr id="20" name="Заголовок 23"/>
          <p:cNvSpPr txBox="1">
            <a:spLocks/>
          </p:cNvSpPr>
          <p:nvPr/>
        </p:nvSpPr>
        <p:spPr>
          <a:xfrm>
            <a:off x="971600" y="5373217"/>
            <a:ext cx="7429552" cy="7143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1600" b="1" dirty="0" smtClean="0"/>
              <a:t>Постановление Правительства Республики Казахстан от 25 января 2008 года N 64</a:t>
            </a:r>
            <a:r>
              <a:rPr lang="ru-RU" sz="1400" dirty="0" smtClean="0"/>
              <a:t>.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1" y="285728"/>
            <a:ext cx="7000924" cy="928686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ОКАЗАНИЕ МАТЕРИАЛЬНОЙ И ФИНАНСОВОЙ ПОМОЩИ</a:t>
            </a:r>
            <a:endParaRPr lang="ru-RU" sz="2500" b="1" dirty="0">
              <a:solidFill>
                <a:schemeClr val="accent1">
                  <a:lumMod val="75000"/>
                </a:schemeClr>
              </a:solidFill>
              <a:latin typeface="+mn-lt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60020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C:\Users\Ольга\Downloads\WhatsApp Image 2022-03-25 at 00.03.08.jpeg"/>
          <p:cNvPicPr/>
          <p:nvPr/>
        </p:nvPicPr>
        <p:blipFill>
          <a:blip r:embed="rId7" cstate="print"/>
          <a:srcRect t="30298" b="24577"/>
          <a:stretch>
            <a:fillRect/>
          </a:stretch>
        </p:blipFill>
        <p:spPr bwMode="auto">
          <a:xfrm>
            <a:off x="285722" y="285729"/>
            <a:ext cx="928695" cy="100013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285853" y="1285860"/>
            <a:ext cx="7358115" cy="1588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Ольга\Downloads\WhatsApp Image 2022-03-25 at 00.03.08.jpeg"/>
          <p:cNvPicPr/>
          <p:nvPr/>
        </p:nvPicPr>
        <p:blipFill>
          <a:blip r:embed="rId2" cstate="print"/>
          <a:srcRect t="30298" b="24577"/>
          <a:stretch>
            <a:fillRect/>
          </a:stretch>
        </p:blipFill>
        <p:spPr bwMode="auto">
          <a:xfrm>
            <a:off x="285722" y="285729"/>
            <a:ext cx="1000132" cy="100013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8" name="Подзаголовок 22"/>
          <p:cNvSpPr txBox="1">
            <a:spLocks/>
          </p:cNvSpPr>
          <p:nvPr/>
        </p:nvSpPr>
        <p:spPr>
          <a:xfrm>
            <a:off x="1428729" y="500044"/>
            <a:ext cx="7358115" cy="71438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РАСПРЕДЕЛЕНИЕ МАТЕРИАЛЬНОЙ ПОМОЩИ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1357289" y="1285860"/>
            <a:ext cx="7358115" cy="1588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Схема 7"/>
          <p:cNvGraphicFramePr/>
          <p:nvPr/>
        </p:nvGraphicFramePr>
        <p:xfrm>
          <a:off x="395536" y="1484784"/>
          <a:ext cx="288032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Схема 8"/>
          <p:cNvGraphicFramePr/>
          <p:nvPr/>
        </p:nvGraphicFramePr>
        <p:xfrm>
          <a:off x="3491880" y="1412776"/>
          <a:ext cx="515989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357291" y="285728"/>
            <a:ext cx="7000924" cy="92868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ПОРЯДОК ОФОРМЛЕНИЯ И</a:t>
            </a:r>
            <a:r>
              <a:rPr kumimoji="0" lang="ru-RU" sz="25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 ПРЕДОСТАВЛЕНИЯ </a:t>
            </a:r>
            <a:r>
              <a:rPr kumimoji="0" lang="ru-RU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МАТЕРИАЛЬНОЙ</a:t>
            </a:r>
            <a:r>
              <a:rPr kumimoji="0" lang="ru-RU" sz="25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 ПОМОЩИ</a:t>
            </a:r>
            <a:endParaRPr kumimoji="0" lang="ru-RU" sz="25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Arial" pitchFamily="34" charset="0"/>
            </a:endParaRPr>
          </a:p>
        </p:txBody>
      </p:sp>
      <p:pic>
        <p:nvPicPr>
          <p:cNvPr id="5" name="Рисунок 4" descr="C:\Users\Ольга\Downloads\WhatsApp Image 2022-03-25 at 00.03.08.jpeg"/>
          <p:cNvPicPr/>
          <p:nvPr/>
        </p:nvPicPr>
        <p:blipFill>
          <a:blip r:embed="rId2" cstate="print"/>
          <a:srcRect t="30298" b="24577"/>
          <a:stretch>
            <a:fillRect/>
          </a:stretch>
        </p:blipFill>
        <p:spPr bwMode="auto">
          <a:xfrm>
            <a:off x="285722" y="285729"/>
            <a:ext cx="928695" cy="100013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285853" y="1285860"/>
            <a:ext cx="7358115" cy="1588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28661" y="1428736"/>
            <a:ext cx="4507435" cy="416088"/>
          </a:xfrm>
        </p:spPr>
        <p:txBody>
          <a:bodyPr>
            <a:noAutofit/>
          </a:bodyPr>
          <a:lstStyle/>
          <a:p>
            <a:pPr algn="l"/>
            <a:r>
              <a:rPr lang="ru-RU" sz="1600" b="1" dirty="0" smtClean="0">
                <a:solidFill>
                  <a:srgbClr val="FF0000"/>
                </a:solidFill>
              </a:rPr>
              <a:t/>
            </a:r>
            <a:br>
              <a:rPr lang="ru-RU" sz="1600" b="1" dirty="0" smtClean="0">
                <a:solidFill>
                  <a:srgbClr val="FF0000"/>
                </a:solidFill>
              </a:rPr>
            </a:b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539552" y="1484785"/>
          <a:ext cx="828092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267</Words>
  <Application>Microsoft Office PowerPoint</Application>
  <PresentationFormat>Экран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Об утверждении Правил формирования, направления расходования и учета средств, выделяемых на оказание финансовой и материальной помощи обучающимся и воспитанникам государственных организаций образования из семей, имеющих право на получение государственной адресной социальной помощи, а также из семей, не получающих государственную адресную социальную помощь, в которых среднедушевой доход ниже величины прожиточного минимума, и детям-сиротам, детям, оставшимся без попечения родителей, проживающим в семьях, детям из семей, требующих экстренной помощи в результате чрезвычайных ситуаций, и иным категориям обучающихся и воспитанников </vt:lpstr>
      <vt:lpstr>ОКАЗАНИЕ МАТЕРИАЛЬНОЙ И ФИНАНСОВОЙ ПОМОЩИ</vt:lpstr>
      <vt:lpstr>Слайд 3</vt:lpstr>
      <vt:lpstr>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Пользователь</cp:lastModifiedBy>
  <cp:revision>112</cp:revision>
  <dcterms:created xsi:type="dcterms:W3CDTF">2022-03-24T18:01:22Z</dcterms:created>
  <dcterms:modified xsi:type="dcterms:W3CDTF">2022-06-13T05:07:08Z</dcterms:modified>
</cp:coreProperties>
</file>