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809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1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66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35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4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7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70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0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0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7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9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1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36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0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EA73F81-2800-4A27-BF07-88F57F8F9BD3}" type="datetimeFigureOut">
              <a:rPr lang="ru-RU" smtClean="0"/>
              <a:t>31.12.2021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39F376-1C5B-4494-94F6-A0166314E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24072"/>
            <a:ext cx="9144000" cy="3809855"/>
          </a:xfrm>
        </p:spPr>
        <p:txBody>
          <a:bodyPr>
            <a:normAutofit fontScale="90000"/>
          </a:bodyPr>
          <a:lstStyle/>
          <a:p>
            <a:r>
              <a:rPr lang="ru-RU" sz="7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</a:t>
            </a:r>
            <a:r>
              <a:rPr lang="ru-RU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кибербуллингтен</a:t>
            </a:r>
            <a:r>
              <a:rPr lang="ru-RU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қорғауға</a:t>
            </a:r>
            <a:r>
              <a:rPr lang="ru-RU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3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019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688" y="98474"/>
            <a:ext cx="10771909" cy="5850848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Соңында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балаға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бәріне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жүктеуге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болмайтынын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түсіндіріңіз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несие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карталарының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нөмірлері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төлқұжат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алса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әкімшілігіне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өтінішпен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жүгінуіңіз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керек.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қолданатынына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мұқият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болыңыз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белгілеңіз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агрессия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қауіп-қатер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бастайтынын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уақытында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қарым-қатынас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жасаңыз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біреумен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сөйлескен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көңіл-күйін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бақылаңыз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93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224" y="366400"/>
            <a:ext cx="10785764" cy="5290273"/>
          </a:xfrm>
        </p:spPr>
        <p:txBody>
          <a:bodyPr>
            <a:no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ешқашан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телефон)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жүктемеу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керектігін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ұмытпаңыз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Талқылаңыз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пайдаланылуы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интернет-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мәжбүрлеуде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Ықылас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білдіріңіз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табыстарымен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игеруге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показывайте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Дамушы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ресурстарға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тудыруға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тырысыңыз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таныстарының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ұшырап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білсеңіз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жетекшісіне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хабарлаңыз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38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365010" y="676434"/>
            <a:ext cx="10281739" cy="2766528"/>
          </a:xfrm>
        </p:spPr>
        <p:txBody>
          <a:bodyPr/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раХмет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4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/>
              <a:t>Кибербуллинг</a:t>
            </a:r>
            <a:r>
              <a:rPr lang="ru-RU" b="1" u="sng" dirty="0"/>
              <a:t> </a:t>
            </a:r>
            <a:r>
              <a:rPr lang="ru-RU" b="1" u="sng" dirty="0" err="1"/>
              <a:t>дегеніміз</a:t>
            </a:r>
            <a:r>
              <a:rPr lang="ru-RU" b="1" u="sng" dirty="0"/>
              <a:t> не?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Кибербуллинг-өзін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оңай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алмайтын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жәбірленушіге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қатысты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қайталанатын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электрондық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нысандарын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қасақана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24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54512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Виртуалды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қудалаудың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Кибербуллингтің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шынымен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қорқынышты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Желіге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біріктірілген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төндіруі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жасөспірім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кейбіреулері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сүруді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елестете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алмайды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құрбандары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өз-өзіне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жұмсайды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3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911431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Бойкотының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Кибербуллингтің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зиянсыз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жолдармен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баламен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өмірде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сөйлескісі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келмейді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сыныптастарымен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әңгімелерге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қоспайды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кездесулерге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шақырмайды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киноға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кафеге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шақырмайды.Кибербуллингтің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түрінің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сыныптастар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сіздің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күледі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мүдделерін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басқаларын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бөліспейді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159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/>
              <a:t>Анонимные угрозы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анонимді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қаскүнемдер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жәшігіне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төндіретін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хаттарды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лақтыратын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қорлайтын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жазбалар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желілердегі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хабарламаларға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жіберіледі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772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ҚУДАЛАУ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Кибербуллингтің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анонимді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хаттарға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ұқсас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жіберуші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жәбірленушіден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бірдеңе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яғни.оны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бопсалау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қудалау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ұзақтығымен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тұрақтылығымен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30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 err="1"/>
              <a:t>Флейминг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Интернеттегі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толқулар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Агрессор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жәбірленушіні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қорлайды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рахат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сыйлайды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Флеминг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желілердегі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кез-келген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өзекті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жаңалықтар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оқиғалар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б.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пікірлерде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кездеседі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407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 err="1"/>
              <a:t>Аутинг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Аутизм-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рұқсатынсыз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көпшілікке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Аутинг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агрессорлар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кішігірім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жәбірленушінің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нөмірін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жариялануына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аударуға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жәбірленушінің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хат-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хабарлары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жалаңаш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фотосуреттер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фактілерді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жариялауға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0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кибербуллингтен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қорғауға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489469"/>
            <a:ext cx="10681855" cy="4156365"/>
          </a:xfrm>
        </p:spPr>
        <p:txBody>
          <a:bodyPr>
            <a:no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Балаңыздың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компьютерге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көңіл-күймен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отыратынын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алмасқаннан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көңіл-күйі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нашарлай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бақылаңыз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Балаңызға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Интернеттің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рұқсат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етілуімен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синоним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түсіндіруге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тырысыңыз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анонимділік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пайдаланушыны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себепсіз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қорлау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дау-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дамайға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түсу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жазасыздықты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білдірмейді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агрессор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жанжалды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тудыруға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тырысса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елемеген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83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36</TotalTime>
  <Words>536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Главное мероприятие</vt:lpstr>
      <vt:lpstr>БалаҢызды кибербуллингтен қалай қорғауға болады </vt:lpstr>
      <vt:lpstr>Кибербуллинг дегеніміз не?</vt:lpstr>
      <vt:lpstr>Виртуалды қудалаудың салдары қандай?</vt:lpstr>
      <vt:lpstr>Кибербуллинг Бойкотының түрлері </vt:lpstr>
      <vt:lpstr>Анонимные угрозы </vt:lpstr>
      <vt:lpstr>ҚУДАЛАУ</vt:lpstr>
      <vt:lpstr>Флейминг </vt:lpstr>
      <vt:lpstr>Аутинг </vt:lpstr>
      <vt:lpstr>Балаңызды кибербуллингтен қалай қорғауға болады </vt:lpstr>
      <vt:lpstr>Презентация PowerPoint</vt:lpstr>
      <vt:lpstr>Презентация PowerPoint</vt:lpstr>
      <vt:lpstr>Назарларыңызға раХмет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уберечь своего ребенка от кибербуллинга </dc:title>
  <dc:creator>ww</dc:creator>
  <cp:lastModifiedBy>Айнура Кабдошова</cp:lastModifiedBy>
  <cp:revision>5</cp:revision>
  <dcterms:created xsi:type="dcterms:W3CDTF">2020-08-20T13:19:52Z</dcterms:created>
  <dcterms:modified xsi:type="dcterms:W3CDTF">2021-12-30T18:22:25Z</dcterms:modified>
</cp:coreProperties>
</file>