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>
    <p:restoredLeft sz="20023" autoAdjust="0"/>
    <p:restoredTop sz="96404" autoAdjust="0"/>
  </p:normalViewPr>
  <p:slideViewPr>
    <p:cSldViewPr snapToGrid="0">
      <p:cViewPr varScale="1">
        <p:scale>
          <a:sx n="72" d="100"/>
          <a:sy n="72" d="100"/>
        </p:scale>
        <p:origin x="-8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image" Target="../media/image41.png"/><Relationship Id="rId5" Type="http://schemas.openxmlformats.org/officeDocument/2006/relationships/image" Target="../media/image81.png"/><Relationship Id="rId4" Type="http://schemas.openxmlformats.org/officeDocument/2006/relationships/image" Target="../media/image7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image" Target="../media/image91.png"/><Relationship Id="rId4" Type="http://schemas.openxmlformats.org/officeDocument/2006/relationships/image" Target="../media/image12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4A1CF-E46D-4F00-A0A1-40F4104ADF4F}" type="doc">
      <dgm:prSet loTypeId="urn:microsoft.com/office/officeart/2005/8/layout/radial6" loCatId="cycle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25663B7A-6AE4-4D52-A74B-08E046E887A6}">
      <dgm:prSet phldrT="[Text]" custT="1"/>
      <dgm:spPr>
        <a:xfrm>
          <a:off x="2147996" y="1525721"/>
          <a:ext cx="1800007" cy="1800007"/>
        </a:xfr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400" b="1" dirty="0" smtClean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Психическое здоровье и благополучие</a:t>
          </a:r>
          <a:endParaRPr lang="en-US" sz="14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FD6CA6DB-E953-4F73-A64A-E50FD12F4867}" type="parTrans" cxnId="{73B5D9EE-3BD5-45EA-BF0B-3E3DD840EE81}">
      <dgm:prSet/>
      <dgm:spPr/>
      <dgm:t>
        <a:bodyPr/>
        <a:lstStyle/>
        <a:p>
          <a:endParaRPr lang="en-US"/>
        </a:p>
      </dgm:t>
    </dgm:pt>
    <dgm:pt modelId="{F18FD17F-CBCA-43D8-B250-4415F1746B05}" type="sibTrans" cxnId="{73B5D9EE-3BD5-45EA-BF0B-3E3DD840EE81}">
      <dgm:prSet/>
      <dgm:spPr/>
      <dgm:t>
        <a:bodyPr/>
        <a:lstStyle/>
        <a:p>
          <a:endParaRPr lang="en-US"/>
        </a:p>
      </dgm:t>
    </dgm:pt>
    <dgm:pt modelId="{684085E8-ED16-4F9B-A684-885FF5CF1563}">
      <dgm:prSet phldrT="[Text]" custT="1"/>
      <dgm:spPr>
        <a:xfrm>
          <a:off x="2382001" y="-36941"/>
          <a:ext cx="1331996" cy="1331996"/>
        </a:xfr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100" b="1" dirty="0" smtClean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БИО</a:t>
          </a:r>
          <a:endParaRPr lang="en-US" sz="11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7A1BE6F5-A81A-4EF5-A7E8-00A78388BB40}" type="parTrans" cxnId="{CEF97A47-C022-439B-82A2-5E8A1CF1B8F2}">
      <dgm:prSet/>
      <dgm:spPr/>
      <dgm:t>
        <a:bodyPr/>
        <a:lstStyle/>
        <a:p>
          <a:endParaRPr lang="en-US"/>
        </a:p>
      </dgm:t>
    </dgm:pt>
    <dgm:pt modelId="{3B6F2751-5052-4DB3-B0D0-CE2E9EC38E50}" type="sibTrans" cxnId="{CEF97A47-C022-439B-82A2-5E8A1CF1B8F2}">
      <dgm:prSet/>
      <dgm:spPr>
        <a:xfrm>
          <a:off x="1208725" y="586451"/>
          <a:ext cx="3678548" cy="3678548"/>
        </a:xfrm>
        <a:gradFill rotWithShape="0">
          <a:gsLst>
            <a:gs pos="0">
              <a:srgbClr val="2D2D8A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68C84641-CD5D-488C-B140-295648C38C2B}">
      <dgm:prSet phldrT="[Text]" custT="1"/>
      <dgm:spPr>
        <a:xfrm>
          <a:off x="3937962" y="2658061"/>
          <a:ext cx="1331996" cy="1331996"/>
        </a:xfr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100" b="1" dirty="0" smtClean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СОЦИО</a:t>
          </a:r>
          <a:endParaRPr lang="en-US" sz="11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5914E777-7930-44D2-B82A-35352CAACA06}" type="parTrans" cxnId="{9703122D-810E-4DD8-A511-A3DB40DB2C4D}">
      <dgm:prSet/>
      <dgm:spPr/>
      <dgm:t>
        <a:bodyPr/>
        <a:lstStyle/>
        <a:p>
          <a:endParaRPr lang="en-US"/>
        </a:p>
      </dgm:t>
    </dgm:pt>
    <dgm:pt modelId="{2947F031-4BA8-450C-9E17-D69F15C5E9D8}" type="sibTrans" cxnId="{9703122D-810E-4DD8-A511-A3DB40DB2C4D}">
      <dgm:prSet/>
      <dgm:spPr>
        <a:xfrm>
          <a:off x="1208725" y="586451"/>
          <a:ext cx="3678548" cy="3678548"/>
        </a:xfrm>
        <a:gradFill rotWithShape="0">
          <a:gsLst>
            <a:gs pos="0">
              <a:srgbClr val="2D2D8A">
                <a:shade val="90000"/>
                <a:hueOff val="0"/>
                <a:satOff val="-16699"/>
                <a:lumOff val="15959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16699"/>
                <a:lumOff val="15959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16699"/>
                <a:lumOff val="159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5CE43EC-29BB-4E5D-BF07-86FF33029AC2}">
      <dgm:prSet phldrT="[Text]" custT="1"/>
      <dgm:spPr>
        <a:xfrm>
          <a:off x="826040" y="2658061"/>
          <a:ext cx="1331996" cy="1331996"/>
        </a:xfr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100" b="1" dirty="0" smtClean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ПСИХО</a:t>
          </a:r>
          <a:endParaRPr lang="en-US" sz="1100" b="1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16C0E0A6-D96E-40A8-896A-83F21CEBA288}" type="parTrans" cxnId="{CCD22782-158B-44B0-850B-48DBB7590732}">
      <dgm:prSet/>
      <dgm:spPr/>
      <dgm:t>
        <a:bodyPr/>
        <a:lstStyle/>
        <a:p>
          <a:endParaRPr lang="en-US"/>
        </a:p>
      </dgm:t>
    </dgm:pt>
    <dgm:pt modelId="{06FC5719-F328-4E0F-905D-C554ADACDFD9}" type="sibTrans" cxnId="{CCD22782-158B-44B0-850B-48DBB7590732}">
      <dgm:prSet/>
      <dgm:spPr>
        <a:xfrm>
          <a:off x="1208725" y="586451"/>
          <a:ext cx="3678548" cy="3678548"/>
        </a:xfrm>
        <a:gradFill rotWithShape="0">
          <a:gsLst>
            <a:gs pos="0">
              <a:srgbClr val="2D2D8A">
                <a:shade val="90000"/>
                <a:hueOff val="0"/>
                <a:satOff val="-33397"/>
                <a:lumOff val="31918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33397"/>
                <a:lumOff val="31918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33397"/>
                <a:lumOff val="3191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1478F7A1-166C-4DAB-BAB5-6E4E916D48B8}" type="pres">
      <dgm:prSet presAssocID="{D374A1CF-E46D-4F00-A0A1-40F4104ADF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A22563-225A-45C5-AA65-DE467E2BC347}" type="pres">
      <dgm:prSet presAssocID="{25663B7A-6AE4-4D52-A74B-08E046E887A6}" presName="centerShape" presStyleLbl="node0" presStyleIdx="0" presStyleCnt="1" custScaleX="106466" custScaleY="106466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BFB2F2B-C602-4B2C-8AE6-A31DA529474C}" type="pres">
      <dgm:prSet presAssocID="{684085E8-ED16-4F9B-A684-885FF5CF1563}" presName="node" presStyleLbl="node1" presStyleIdx="0" presStyleCnt="3" custScaleX="112549" custScaleY="11254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1B5A772-66AF-4D29-9179-BAC9002DFDD3}" type="pres">
      <dgm:prSet presAssocID="{684085E8-ED16-4F9B-A684-885FF5CF1563}" presName="dummy" presStyleCnt="0"/>
      <dgm:spPr/>
    </dgm:pt>
    <dgm:pt modelId="{0E863E82-9B38-457C-9D4E-0CEECB2F6A4E}" type="pres">
      <dgm:prSet presAssocID="{3B6F2751-5052-4DB3-B0D0-CE2E9EC38E50}" presName="sibTrans" presStyleLbl="sibTrans2D1" presStyleIdx="0" presStyleCnt="3"/>
      <dgm:spPr>
        <a:prstGeom prst="blockArc">
          <a:avLst>
            <a:gd name="adj1" fmla="val 16200000"/>
            <a:gd name="adj2" fmla="val 1800000"/>
            <a:gd name="adj3" fmla="val 4633"/>
          </a:avLst>
        </a:prstGeom>
      </dgm:spPr>
      <dgm:t>
        <a:bodyPr/>
        <a:lstStyle/>
        <a:p>
          <a:endParaRPr lang="en-US"/>
        </a:p>
      </dgm:t>
    </dgm:pt>
    <dgm:pt modelId="{434F5286-8910-47D3-B5A2-E86E87D8B7EE}" type="pres">
      <dgm:prSet presAssocID="{68C84641-CD5D-488C-B140-295648C38C2B}" presName="node" presStyleLbl="node1" presStyleIdx="1" presStyleCnt="3" custScaleX="116563" custScaleY="1185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576D22A-C6F0-4EFF-92B6-131E45E26E6E}" type="pres">
      <dgm:prSet presAssocID="{68C84641-CD5D-488C-B140-295648C38C2B}" presName="dummy" presStyleCnt="0"/>
      <dgm:spPr/>
    </dgm:pt>
    <dgm:pt modelId="{FF037324-33A7-4999-8D7B-1629D0291052}" type="pres">
      <dgm:prSet presAssocID="{2947F031-4BA8-450C-9E17-D69F15C5E9D8}" presName="sibTrans" presStyleLbl="sibTrans2D1" presStyleIdx="1" presStyleCnt="3"/>
      <dgm:spPr>
        <a:prstGeom prst="blockArc">
          <a:avLst>
            <a:gd name="adj1" fmla="val 1800000"/>
            <a:gd name="adj2" fmla="val 9000000"/>
            <a:gd name="adj3" fmla="val 4633"/>
          </a:avLst>
        </a:prstGeom>
      </dgm:spPr>
      <dgm:t>
        <a:bodyPr/>
        <a:lstStyle/>
        <a:p>
          <a:endParaRPr lang="en-US"/>
        </a:p>
      </dgm:t>
    </dgm:pt>
    <dgm:pt modelId="{49107A49-EE6A-4A89-86F6-97BF38C9808D}" type="pres">
      <dgm:prSet presAssocID="{35CE43EC-29BB-4E5D-BF07-86FF33029AC2}" presName="node" presStyleLbl="node1" presStyleIdx="2" presStyleCnt="3" custScaleX="123909" custScaleY="11854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02D596FA-DFA6-4155-8178-DEB2F444BDEB}" type="pres">
      <dgm:prSet presAssocID="{35CE43EC-29BB-4E5D-BF07-86FF33029AC2}" presName="dummy" presStyleCnt="0"/>
      <dgm:spPr/>
    </dgm:pt>
    <dgm:pt modelId="{1ED1B52F-E184-4444-A606-4A4C05FE1117}" type="pres">
      <dgm:prSet presAssocID="{06FC5719-F328-4E0F-905D-C554ADACDFD9}" presName="sibTrans" presStyleLbl="sibTrans2D1" presStyleIdx="2" presStyleCnt="3"/>
      <dgm:spPr>
        <a:prstGeom prst="blockArc">
          <a:avLst>
            <a:gd name="adj1" fmla="val 9000000"/>
            <a:gd name="adj2" fmla="val 16200000"/>
            <a:gd name="adj3" fmla="val 4633"/>
          </a:avLst>
        </a:prstGeom>
      </dgm:spPr>
      <dgm:t>
        <a:bodyPr/>
        <a:lstStyle/>
        <a:p>
          <a:endParaRPr lang="en-US"/>
        </a:p>
      </dgm:t>
    </dgm:pt>
  </dgm:ptLst>
  <dgm:cxnLst>
    <dgm:cxn modelId="{11CB1938-8AAC-44CA-A5BC-1BEF6A306DA9}" type="presOf" srcId="{2947F031-4BA8-450C-9E17-D69F15C5E9D8}" destId="{FF037324-33A7-4999-8D7B-1629D0291052}" srcOrd="0" destOrd="0" presId="urn:microsoft.com/office/officeart/2005/8/layout/radial6"/>
    <dgm:cxn modelId="{B8063400-EFE9-4599-B061-96140FCD4A34}" type="presOf" srcId="{68C84641-CD5D-488C-B140-295648C38C2B}" destId="{434F5286-8910-47D3-B5A2-E86E87D8B7EE}" srcOrd="0" destOrd="0" presId="urn:microsoft.com/office/officeart/2005/8/layout/radial6"/>
    <dgm:cxn modelId="{CEF97A47-C022-439B-82A2-5E8A1CF1B8F2}" srcId="{25663B7A-6AE4-4D52-A74B-08E046E887A6}" destId="{684085E8-ED16-4F9B-A684-885FF5CF1563}" srcOrd="0" destOrd="0" parTransId="{7A1BE6F5-A81A-4EF5-A7E8-00A78388BB40}" sibTransId="{3B6F2751-5052-4DB3-B0D0-CE2E9EC38E50}"/>
    <dgm:cxn modelId="{9FF169C7-6FD5-4C12-9005-ABCE0BF9258C}" type="presOf" srcId="{06FC5719-F328-4E0F-905D-C554ADACDFD9}" destId="{1ED1B52F-E184-4444-A606-4A4C05FE1117}" srcOrd="0" destOrd="0" presId="urn:microsoft.com/office/officeart/2005/8/layout/radial6"/>
    <dgm:cxn modelId="{08B94DF3-8E25-446B-A38F-818AF88C2144}" type="presOf" srcId="{D374A1CF-E46D-4F00-A0A1-40F4104ADF4F}" destId="{1478F7A1-166C-4DAB-BAB5-6E4E916D48B8}" srcOrd="0" destOrd="0" presId="urn:microsoft.com/office/officeart/2005/8/layout/radial6"/>
    <dgm:cxn modelId="{CCD22782-158B-44B0-850B-48DBB7590732}" srcId="{25663B7A-6AE4-4D52-A74B-08E046E887A6}" destId="{35CE43EC-29BB-4E5D-BF07-86FF33029AC2}" srcOrd="2" destOrd="0" parTransId="{16C0E0A6-D96E-40A8-896A-83F21CEBA288}" sibTransId="{06FC5719-F328-4E0F-905D-C554ADACDFD9}"/>
    <dgm:cxn modelId="{73B5D9EE-3BD5-45EA-BF0B-3E3DD840EE81}" srcId="{D374A1CF-E46D-4F00-A0A1-40F4104ADF4F}" destId="{25663B7A-6AE4-4D52-A74B-08E046E887A6}" srcOrd="0" destOrd="0" parTransId="{FD6CA6DB-E953-4F73-A64A-E50FD12F4867}" sibTransId="{F18FD17F-CBCA-43D8-B250-4415F1746B05}"/>
    <dgm:cxn modelId="{73DC12A4-5045-4605-92C4-CA940C9592CE}" type="presOf" srcId="{35CE43EC-29BB-4E5D-BF07-86FF33029AC2}" destId="{49107A49-EE6A-4A89-86F6-97BF38C9808D}" srcOrd="0" destOrd="0" presId="urn:microsoft.com/office/officeart/2005/8/layout/radial6"/>
    <dgm:cxn modelId="{9703122D-810E-4DD8-A511-A3DB40DB2C4D}" srcId="{25663B7A-6AE4-4D52-A74B-08E046E887A6}" destId="{68C84641-CD5D-488C-B140-295648C38C2B}" srcOrd="1" destOrd="0" parTransId="{5914E777-7930-44D2-B82A-35352CAACA06}" sibTransId="{2947F031-4BA8-450C-9E17-D69F15C5E9D8}"/>
    <dgm:cxn modelId="{3720EF95-ED79-43FC-BA65-15B18BE8588C}" type="presOf" srcId="{25663B7A-6AE4-4D52-A74B-08E046E887A6}" destId="{80A22563-225A-45C5-AA65-DE467E2BC347}" srcOrd="0" destOrd="0" presId="urn:microsoft.com/office/officeart/2005/8/layout/radial6"/>
    <dgm:cxn modelId="{47A111D4-04A7-4701-A1FF-0E637FD1E94E}" type="presOf" srcId="{3B6F2751-5052-4DB3-B0D0-CE2E9EC38E50}" destId="{0E863E82-9B38-457C-9D4E-0CEECB2F6A4E}" srcOrd="0" destOrd="0" presId="urn:microsoft.com/office/officeart/2005/8/layout/radial6"/>
    <dgm:cxn modelId="{BE35A50C-588E-4723-A9C3-0AA86AFFB946}" type="presOf" srcId="{684085E8-ED16-4F9B-A684-885FF5CF1563}" destId="{CBFB2F2B-C602-4B2C-8AE6-A31DA529474C}" srcOrd="0" destOrd="0" presId="urn:microsoft.com/office/officeart/2005/8/layout/radial6"/>
    <dgm:cxn modelId="{8EDE1281-A16C-4D3D-B7DD-37E63C096512}" type="presParOf" srcId="{1478F7A1-166C-4DAB-BAB5-6E4E916D48B8}" destId="{80A22563-225A-45C5-AA65-DE467E2BC347}" srcOrd="0" destOrd="0" presId="urn:microsoft.com/office/officeart/2005/8/layout/radial6"/>
    <dgm:cxn modelId="{59623241-895E-4F67-AD6D-27EDCB4AAE0B}" type="presParOf" srcId="{1478F7A1-166C-4DAB-BAB5-6E4E916D48B8}" destId="{CBFB2F2B-C602-4B2C-8AE6-A31DA529474C}" srcOrd="1" destOrd="0" presId="urn:microsoft.com/office/officeart/2005/8/layout/radial6"/>
    <dgm:cxn modelId="{239B865E-7F0D-445B-B260-2EBFE57D9445}" type="presParOf" srcId="{1478F7A1-166C-4DAB-BAB5-6E4E916D48B8}" destId="{C1B5A772-66AF-4D29-9179-BAC9002DFDD3}" srcOrd="2" destOrd="0" presId="urn:microsoft.com/office/officeart/2005/8/layout/radial6"/>
    <dgm:cxn modelId="{C00302B4-7E31-452F-B24E-C4C2DC1A7C6F}" type="presParOf" srcId="{1478F7A1-166C-4DAB-BAB5-6E4E916D48B8}" destId="{0E863E82-9B38-457C-9D4E-0CEECB2F6A4E}" srcOrd="3" destOrd="0" presId="urn:microsoft.com/office/officeart/2005/8/layout/radial6"/>
    <dgm:cxn modelId="{A6339590-4457-40FF-BCD7-82F4C882ECEA}" type="presParOf" srcId="{1478F7A1-166C-4DAB-BAB5-6E4E916D48B8}" destId="{434F5286-8910-47D3-B5A2-E86E87D8B7EE}" srcOrd="4" destOrd="0" presId="urn:microsoft.com/office/officeart/2005/8/layout/radial6"/>
    <dgm:cxn modelId="{7FA3E7FB-069E-4FA5-994C-51595B4A530B}" type="presParOf" srcId="{1478F7A1-166C-4DAB-BAB5-6E4E916D48B8}" destId="{4576D22A-C6F0-4EFF-92B6-131E45E26E6E}" srcOrd="5" destOrd="0" presId="urn:microsoft.com/office/officeart/2005/8/layout/radial6"/>
    <dgm:cxn modelId="{27B5AF87-9DA5-4713-A1C8-4240CD089F74}" type="presParOf" srcId="{1478F7A1-166C-4DAB-BAB5-6E4E916D48B8}" destId="{FF037324-33A7-4999-8D7B-1629D0291052}" srcOrd="6" destOrd="0" presId="urn:microsoft.com/office/officeart/2005/8/layout/radial6"/>
    <dgm:cxn modelId="{618DDDAC-785F-47CC-97CF-94E088411AC6}" type="presParOf" srcId="{1478F7A1-166C-4DAB-BAB5-6E4E916D48B8}" destId="{49107A49-EE6A-4A89-86F6-97BF38C9808D}" srcOrd="7" destOrd="0" presId="urn:microsoft.com/office/officeart/2005/8/layout/radial6"/>
    <dgm:cxn modelId="{8B3ABCFF-C0B5-4819-AA23-76A53F24B84B}" type="presParOf" srcId="{1478F7A1-166C-4DAB-BAB5-6E4E916D48B8}" destId="{02D596FA-DFA6-4155-8178-DEB2F444BDEB}" srcOrd="8" destOrd="0" presId="urn:microsoft.com/office/officeart/2005/8/layout/radial6"/>
    <dgm:cxn modelId="{A079847E-A73F-45A3-B146-D9C6E3AC5C59}" type="presParOf" srcId="{1478F7A1-166C-4DAB-BAB5-6E4E916D48B8}" destId="{1ED1B52F-E184-4444-A606-4A4C05FE111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E0BFE-794A-447C-A050-6ABE658F589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5706AF-B864-44D0-B40A-986A9DE6383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600" b="1" dirty="0" smtClean="0"/>
            <a:t>Продвижение ПЗ</a:t>
          </a:r>
          <a:endParaRPr lang="ru-RU" sz="1600" b="1" dirty="0"/>
        </a:p>
      </dgm:t>
    </dgm:pt>
    <dgm:pt modelId="{C9099DFE-C830-419D-9F87-218ECEFD889E}" type="parTrans" cxnId="{0015C372-E524-4068-B35F-0909B30923AF}">
      <dgm:prSet/>
      <dgm:spPr/>
      <dgm:t>
        <a:bodyPr/>
        <a:lstStyle/>
        <a:p>
          <a:endParaRPr lang="ru-RU"/>
        </a:p>
      </dgm:t>
    </dgm:pt>
    <dgm:pt modelId="{F7BB8A8A-D5F2-44B8-B70A-BB9C85F2165E}" type="sibTrans" cxnId="{0015C372-E524-4068-B35F-0909B30923AF}">
      <dgm:prSet/>
      <dgm:spPr/>
      <dgm:t>
        <a:bodyPr/>
        <a:lstStyle/>
        <a:p>
          <a:endParaRPr lang="ru-RU"/>
        </a:p>
      </dgm:t>
    </dgm:pt>
    <dgm:pt modelId="{E7048FC8-A62D-454A-A624-CD7172AF4C7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/>
            <a:t>Целевая профилактика</a:t>
          </a:r>
          <a:endParaRPr lang="ru-RU" sz="900" dirty="0"/>
        </a:p>
      </dgm:t>
    </dgm:pt>
    <dgm:pt modelId="{4902D3A3-4CC0-477A-BC48-26F0FB6F783E}" type="parTrans" cxnId="{6496295B-7C46-47CF-9A50-2410DCEC2494}">
      <dgm:prSet/>
      <dgm:spPr/>
      <dgm:t>
        <a:bodyPr/>
        <a:lstStyle/>
        <a:p>
          <a:endParaRPr lang="ru-RU"/>
        </a:p>
      </dgm:t>
    </dgm:pt>
    <dgm:pt modelId="{DA7CBE87-B73D-4CFD-B2A3-33D8F1C99EFC}" type="sibTrans" cxnId="{6496295B-7C46-47CF-9A50-2410DCEC2494}">
      <dgm:prSet/>
      <dgm:spPr/>
      <dgm:t>
        <a:bodyPr/>
        <a:lstStyle/>
        <a:p>
          <a:endParaRPr lang="ru-RU"/>
        </a:p>
      </dgm:t>
    </dgm:pt>
    <dgm:pt modelId="{1EB18F55-675F-4AA6-A651-C95C44602926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Выявление и управление расстройствами</a:t>
          </a:r>
          <a:endParaRPr lang="ru-RU" sz="1200" b="1" dirty="0"/>
        </a:p>
      </dgm:t>
    </dgm:pt>
    <dgm:pt modelId="{658C4732-2691-4B37-BE00-8AFC070E33DD}" type="parTrans" cxnId="{B31599D4-90A9-4598-ADAE-86F30B2BC510}">
      <dgm:prSet/>
      <dgm:spPr/>
      <dgm:t>
        <a:bodyPr/>
        <a:lstStyle/>
        <a:p>
          <a:endParaRPr lang="ru-RU"/>
        </a:p>
      </dgm:t>
    </dgm:pt>
    <dgm:pt modelId="{1EB9910E-84FF-48FB-BFBA-1C6B7498D19B}" type="sibTrans" cxnId="{B31599D4-90A9-4598-ADAE-86F30B2BC510}">
      <dgm:prSet/>
      <dgm:spPr/>
      <dgm:t>
        <a:bodyPr/>
        <a:lstStyle/>
        <a:p>
          <a:endParaRPr lang="ru-RU"/>
        </a:p>
      </dgm:t>
    </dgm:pt>
    <dgm:pt modelId="{3D251FDA-84B5-49E5-9DFF-16E390234BC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Реабилитация и помощь</a:t>
          </a:r>
          <a:endParaRPr lang="ru-RU" sz="1200" b="1" dirty="0"/>
        </a:p>
      </dgm:t>
    </dgm:pt>
    <dgm:pt modelId="{F1BEA41A-FD1E-4AEC-8931-65D1047FE279}" type="parTrans" cxnId="{89855128-96C7-4887-876A-82963D428015}">
      <dgm:prSet/>
      <dgm:spPr/>
      <dgm:t>
        <a:bodyPr/>
        <a:lstStyle/>
        <a:p>
          <a:endParaRPr lang="ru-RU"/>
        </a:p>
      </dgm:t>
    </dgm:pt>
    <dgm:pt modelId="{CF5665AF-871D-48A4-BE4E-DD34B37D04E4}" type="sibTrans" cxnId="{89855128-96C7-4887-876A-82963D428015}">
      <dgm:prSet/>
      <dgm:spPr/>
      <dgm:t>
        <a:bodyPr/>
        <a:lstStyle/>
        <a:p>
          <a:endParaRPr lang="ru-RU"/>
        </a:p>
      </dgm:t>
    </dgm:pt>
    <dgm:pt modelId="{D3298B89-BB57-4586-A2EC-A4126373B8C1}" type="pres">
      <dgm:prSet presAssocID="{53EE0BFE-794A-447C-A050-6ABE658F589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47971-D42D-4C9F-9883-269FE729586B}" type="pres">
      <dgm:prSet presAssocID="{53EE0BFE-794A-447C-A050-6ABE658F5894}" presName="comp1" presStyleCnt="0"/>
      <dgm:spPr/>
    </dgm:pt>
    <dgm:pt modelId="{D4D57FF7-4C90-432E-A1CC-D11F096304F6}" type="pres">
      <dgm:prSet presAssocID="{53EE0BFE-794A-447C-A050-6ABE658F5894}" presName="circle1" presStyleLbl="node1" presStyleIdx="0" presStyleCnt="4" custScaleX="129248"/>
      <dgm:spPr/>
      <dgm:t>
        <a:bodyPr/>
        <a:lstStyle/>
        <a:p>
          <a:endParaRPr lang="ru-RU"/>
        </a:p>
      </dgm:t>
    </dgm:pt>
    <dgm:pt modelId="{51714245-6B33-4498-B1CC-88485036EE7D}" type="pres">
      <dgm:prSet presAssocID="{53EE0BFE-794A-447C-A050-6ABE658F589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15092-6E15-4A11-A551-EC577CB2A087}" type="pres">
      <dgm:prSet presAssocID="{53EE0BFE-794A-447C-A050-6ABE658F5894}" presName="comp2" presStyleCnt="0"/>
      <dgm:spPr/>
    </dgm:pt>
    <dgm:pt modelId="{8349FE6C-2E98-46E4-BF18-A0E72C2F21FE}" type="pres">
      <dgm:prSet presAssocID="{53EE0BFE-794A-447C-A050-6ABE658F5894}" presName="circle2" presStyleLbl="node1" presStyleIdx="1" presStyleCnt="4" custScaleX="126948"/>
      <dgm:spPr/>
      <dgm:t>
        <a:bodyPr/>
        <a:lstStyle/>
        <a:p>
          <a:endParaRPr lang="ru-RU"/>
        </a:p>
      </dgm:t>
    </dgm:pt>
    <dgm:pt modelId="{75DA9AEC-EE42-4386-8D3E-CA4C464165A3}" type="pres">
      <dgm:prSet presAssocID="{53EE0BFE-794A-447C-A050-6ABE658F589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0F6F5-962C-4A76-B7B0-56201E146EE2}" type="pres">
      <dgm:prSet presAssocID="{53EE0BFE-794A-447C-A050-6ABE658F5894}" presName="comp3" presStyleCnt="0"/>
      <dgm:spPr/>
    </dgm:pt>
    <dgm:pt modelId="{CAA93D68-D052-4B0B-ADA5-12477523BE47}" type="pres">
      <dgm:prSet presAssocID="{53EE0BFE-794A-447C-A050-6ABE658F5894}" presName="circle3" presStyleLbl="node1" presStyleIdx="2" presStyleCnt="4" custScaleX="134653"/>
      <dgm:spPr/>
      <dgm:t>
        <a:bodyPr/>
        <a:lstStyle/>
        <a:p>
          <a:endParaRPr lang="ru-RU"/>
        </a:p>
      </dgm:t>
    </dgm:pt>
    <dgm:pt modelId="{62909C3B-C0BC-4F3E-A1A2-EEBB35A47128}" type="pres">
      <dgm:prSet presAssocID="{53EE0BFE-794A-447C-A050-6ABE658F589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22544-C1B9-4EB5-8D44-D645F19BCE28}" type="pres">
      <dgm:prSet presAssocID="{53EE0BFE-794A-447C-A050-6ABE658F5894}" presName="comp4" presStyleCnt="0"/>
      <dgm:spPr/>
    </dgm:pt>
    <dgm:pt modelId="{191896BE-4097-4AD3-AEEA-9B04A543E027}" type="pres">
      <dgm:prSet presAssocID="{53EE0BFE-794A-447C-A050-6ABE658F5894}" presName="circle4" presStyleLbl="node1" presStyleIdx="3" presStyleCnt="4" custScaleX="132756"/>
      <dgm:spPr/>
      <dgm:t>
        <a:bodyPr/>
        <a:lstStyle/>
        <a:p>
          <a:endParaRPr lang="ru-RU"/>
        </a:p>
      </dgm:t>
    </dgm:pt>
    <dgm:pt modelId="{901B9135-5952-4EBD-9F8E-3D06E97FE54E}" type="pres">
      <dgm:prSet presAssocID="{53EE0BFE-794A-447C-A050-6ABE658F589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52A286-8B78-44E8-BE55-6F183AFEBBA9}" type="presOf" srcId="{E7048FC8-A62D-454A-A624-CD7172AF4C7A}" destId="{8349FE6C-2E98-46E4-BF18-A0E72C2F21FE}" srcOrd="0" destOrd="0" presId="urn:microsoft.com/office/officeart/2005/8/layout/venn2"/>
    <dgm:cxn modelId="{6496295B-7C46-47CF-9A50-2410DCEC2494}" srcId="{53EE0BFE-794A-447C-A050-6ABE658F5894}" destId="{E7048FC8-A62D-454A-A624-CD7172AF4C7A}" srcOrd="1" destOrd="0" parTransId="{4902D3A3-4CC0-477A-BC48-26F0FB6F783E}" sibTransId="{DA7CBE87-B73D-4CFD-B2A3-33D8F1C99EFC}"/>
    <dgm:cxn modelId="{6F934BF9-5543-44A7-A7CF-6902F095D298}" type="presOf" srcId="{1EB18F55-675F-4AA6-A651-C95C44602926}" destId="{62909C3B-C0BC-4F3E-A1A2-EEBB35A47128}" srcOrd="1" destOrd="0" presId="urn:microsoft.com/office/officeart/2005/8/layout/venn2"/>
    <dgm:cxn modelId="{09D5942E-1EDB-43FF-8989-0E7F99516587}" type="presOf" srcId="{3B5706AF-B864-44D0-B40A-986A9DE63832}" destId="{D4D57FF7-4C90-432E-A1CC-D11F096304F6}" srcOrd="0" destOrd="0" presId="urn:microsoft.com/office/officeart/2005/8/layout/venn2"/>
    <dgm:cxn modelId="{4016E59F-3749-48AF-8A8D-13435CE79C5E}" type="presOf" srcId="{3B5706AF-B864-44D0-B40A-986A9DE63832}" destId="{51714245-6B33-4498-B1CC-88485036EE7D}" srcOrd="1" destOrd="0" presId="urn:microsoft.com/office/officeart/2005/8/layout/venn2"/>
    <dgm:cxn modelId="{227BC1A6-733E-4EF7-9630-E336F5A3BE83}" type="presOf" srcId="{3D251FDA-84B5-49E5-9DFF-16E390234BCD}" destId="{901B9135-5952-4EBD-9F8E-3D06E97FE54E}" srcOrd="1" destOrd="0" presId="urn:microsoft.com/office/officeart/2005/8/layout/venn2"/>
    <dgm:cxn modelId="{6A26738A-947F-45B9-B926-9BC089A30780}" type="presOf" srcId="{3D251FDA-84B5-49E5-9DFF-16E390234BCD}" destId="{191896BE-4097-4AD3-AEEA-9B04A543E027}" srcOrd="0" destOrd="0" presId="urn:microsoft.com/office/officeart/2005/8/layout/venn2"/>
    <dgm:cxn modelId="{92C92E2A-DDB8-4247-AB29-D7D87BE65E18}" type="presOf" srcId="{E7048FC8-A62D-454A-A624-CD7172AF4C7A}" destId="{75DA9AEC-EE42-4386-8D3E-CA4C464165A3}" srcOrd="1" destOrd="0" presId="urn:microsoft.com/office/officeart/2005/8/layout/venn2"/>
    <dgm:cxn modelId="{B31599D4-90A9-4598-ADAE-86F30B2BC510}" srcId="{53EE0BFE-794A-447C-A050-6ABE658F5894}" destId="{1EB18F55-675F-4AA6-A651-C95C44602926}" srcOrd="2" destOrd="0" parTransId="{658C4732-2691-4B37-BE00-8AFC070E33DD}" sibTransId="{1EB9910E-84FF-48FB-BFBA-1C6B7498D19B}"/>
    <dgm:cxn modelId="{0015C372-E524-4068-B35F-0909B30923AF}" srcId="{53EE0BFE-794A-447C-A050-6ABE658F5894}" destId="{3B5706AF-B864-44D0-B40A-986A9DE63832}" srcOrd="0" destOrd="0" parTransId="{C9099DFE-C830-419D-9F87-218ECEFD889E}" sibTransId="{F7BB8A8A-D5F2-44B8-B70A-BB9C85F2165E}"/>
    <dgm:cxn modelId="{89855128-96C7-4887-876A-82963D428015}" srcId="{53EE0BFE-794A-447C-A050-6ABE658F5894}" destId="{3D251FDA-84B5-49E5-9DFF-16E390234BCD}" srcOrd="3" destOrd="0" parTransId="{F1BEA41A-FD1E-4AEC-8931-65D1047FE279}" sibTransId="{CF5665AF-871D-48A4-BE4E-DD34B37D04E4}"/>
    <dgm:cxn modelId="{0721E9E5-CE4D-4680-A842-E72D2DDC5DB1}" type="presOf" srcId="{53EE0BFE-794A-447C-A050-6ABE658F5894}" destId="{D3298B89-BB57-4586-A2EC-A4126373B8C1}" srcOrd="0" destOrd="0" presId="urn:microsoft.com/office/officeart/2005/8/layout/venn2"/>
    <dgm:cxn modelId="{7C9676BE-E749-44F1-8EE6-BB5A721D000A}" type="presOf" srcId="{1EB18F55-675F-4AA6-A651-C95C44602926}" destId="{CAA93D68-D052-4B0B-ADA5-12477523BE47}" srcOrd="0" destOrd="0" presId="urn:microsoft.com/office/officeart/2005/8/layout/venn2"/>
    <dgm:cxn modelId="{851FAB0F-40EA-41F0-AD6B-B221913A3235}" type="presParOf" srcId="{D3298B89-BB57-4586-A2EC-A4126373B8C1}" destId="{04647971-D42D-4C9F-9883-269FE729586B}" srcOrd="0" destOrd="0" presId="urn:microsoft.com/office/officeart/2005/8/layout/venn2"/>
    <dgm:cxn modelId="{AD8DE0E6-4595-41C4-BCE5-06FA2CBB9D91}" type="presParOf" srcId="{04647971-D42D-4C9F-9883-269FE729586B}" destId="{D4D57FF7-4C90-432E-A1CC-D11F096304F6}" srcOrd="0" destOrd="0" presId="urn:microsoft.com/office/officeart/2005/8/layout/venn2"/>
    <dgm:cxn modelId="{9B069B9F-7C78-4F52-94F0-45BDF3C1D677}" type="presParOf" srcId="{04647971-D42D-4C9F-9883-269FE729586B}" destId="{51714245-6B33-4498-B1CC-88485036EE7D}" srcOrd="1" destOrd="0" presId="urn:microsoft.com/office/officeart/2005/8/layout/venn2"/>
    <dgm:cxn modelId="{BBE4D445-8BC8-42A0-BB96-00FB6F21753B}" type="presParOf" srcId="{D3298B89-BB57-4586-A2EC-A4126373B8C1}" destId="{53215092-6E15-4A11-A551-EC577CB2A087}" srcOrd="1" destOrd="0" presId="urn:microsoft.com/office/officeart/2005/8/layout/venn2"/>
    <dgm:cxn modelId="{7D2270E1-1EC7-40FD-8BC4-12F97E6C39B9}" type="presParOf" srcId="{53215092-6E15-4A11-A551-EC577CB2A087}" destId="{8349FE6C-2E98-46E4-BF18-A0E72C2F21FE}" srcOrd="0" destOrd="0" presId="urn:microsoft.com/office/officeart/2005/8/layout/venn2"/>
    <dgm:cxn modelId="{E6BD3F82-F2D1-4446-A20A-A8B61698BE63}" type="presParOf" srcId="{53215092-6E15-4A11-A551-EC577CB2A087}" destId="{75DA9AEC-EE42-4386-8D3E-CA4C464165A3}" srcOrd="1" destOrd="0" presId="urn:microsoft.com/office/officeart/2005/8/layout/venn2"/>
    <dgm:cxn modelId="{F079B549-086E-4556-9FCB-3BE1C2678D59}" type="presParOf" srcId="{D3298B89-BB57-4586-A2EC-A4126373B8C1}" destId="{2D00F6F5-962C-4A76-B7B0-56201E146EE2}" srcOrd="2" destOrd="0" presId="urn:microsoft.com/office/officeart/2005/8/layout/venn2"/>
    <dgm:cxn modelId="{5371C084-C69C-4849-A7F2-6144BB8FF35C}" type="presParOf" srcId="{2D00F6F5-962C-4A76-B7B0-56201E146EE2}" destId="{CAA93D68-D052-4B0B-ADA5-12477523BE47}" srcOrd="0" destOrd="0" presId="urn:microsoft.com/office/officeart/2005/8/layout/venn2"/>
    <dgm:cxn modelId="{A2B3687D-CCA9-4FFA-A03B-355A37267C25}" type="presParOf" srcId="{2D00F6F5-962C-4A76-B7B0-56201E146EE2}" destId="{62909C3B-C0BC-4F3E-A1A2-EEBB35A47128}" srcOrd="1" destOrd="0" presId="urn:microsoft.com/office/officeart/2005/8/layout/venn2"/>
    <dgm:cxn modelId="{A5A9DF21-EBAC-4F92-AAF7-E2390FDBA926}" type="presParOf" srcId="{D3298B89-BB57-4586-A2EC-A4126373B8C1}" destId="{59B22544-C1B9-4EB5-8D44-D645F19BCE28}" srcOrd="3" destOrd="0" presId="urn:microsoft.com/office/officeart/2005/8/layout/venn2"/>
    <dgm:cxn modelId="{4E2D843B-AF1E-451F-B8A2-2FA9DDD21E92}" type="presParOf" srcId="{59B22544-C1B9-4EB5-8D44-D645F19BCE28}" destId="{191896BE-4097-4AD3-AEEA-9B04A543E027}" srcOrd="0" destOrd="0" presId="urn:microsoft.com/office/officeart/2005/8/layout/venn2"/>
    <dgm:cxn modelId="{E9E3B26D-A86F-4E2D-AAEA-9CAF7171FA4F}" type="presParOf" srcId="{59B22544-C1B9-4EB5-8D44-D645F19BCE28}" destId="{901B9135-5952-4EBD-9F8E-3D06E97FE54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EAAA3-917C-4C7D-BEC1-D7E2D8B24EA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CC008-703D-4261-B3DF-0CD35367DFBA}">
      <dgm:prSet custT="1"/>
      <dgm:spPr/>
      <dgm:t>
        <a:bodyPr/>
        <a:lstStyle/>
        <a:p>
          <a:pPr rtl="0"/>
          <a:r>
            <a:rPr lang="ru-RU" sz="1800" b="1" dirty="0" smtClean="0"/>
            <a:t>Психическое здоровье – состояние благополучия, при котором каждый человек может реализовать свой собственный потенциал, справляться с обычными жизненными стрессами, продуктивно и плодотворно работать, а также вносить вклад в жизнь своего сообщества</a:t>
          </a:r>
          <a:endParaRPr lang="en-US" sz="1800" b="1" dirty="0"/>
        </a:p>
      </dgm:t>
    </dgm:pt>
    <dgm:pt modelId="{0C1C6695-DE40-4812-AEFB-BC7C59916203}" type="parTrans" cxnId="{F6407911-C886-475B-852C-5BCD58EC53FE}">
      <dgm:prSet/>
      <dgm:spPr/>
      <dgm:t>
        <a:bodyPr/>
        <a:lstStyle/>
        <a:p>
          <a:endParaRPr lang="ru-RU"/>
        </a:p>
      </dgm:t>
    </dgm:pt>
    <dgm:pt modelId="{391D590B-BA3D-45E2-9E84-367DF2AADA63}" type="sibTrans" cxnId="{F6407911-C886-475B-852C-5BCD58EC53FE}">
      <dgm:prSet/>
      <dgm:spPr/>
      <dgm:t>
        <a:bodyPr/>
        <a:lstStyle/>
        <a:p>
          <a:endParaRPr lang="ru-RU"/>
        </a:p>
      </dgm:t>
    </dgm:pt>
    <dgm:pt modelId="{1A153D97-2708-4AD2-A7D8-D3CD8BEA6D02}">
      <dgm:prSet custT="1"/>
      <dgm:spPr/>
      <dgm:t>
        <a:bodyPr/>
        <a:lstStyle/>
        <a:p>
          <a:pPr rtl="0"/>
          <a:r>
            <a:rPr lang="ru-RU" sz="1400" b="1" dirty="0" smtClean="0"/>
            <a:t>Психологическая помощь – комплекс мероприятий, направленных на: содействие человеку в предупреждении, разрешении психологических проблем, преодолении трудных жизненных и кризисных ситуаций и их последствий, способствующих поддержанию психического и соматического здоровья, оптимизации психического развития, адаптации и повышению качества жизни, в том числе путем активизации собственных возможностей человека</a:t>
          </a:r>
          <a:endParaRPr lang="en-US" sz="1400" b="1" dirty="0"/>
        </a:p>
      </dgm:t>
    </dgm:pt>
    <dgm:pt modelId="{AD82352D-04B1-4E67-8768-2EFD37DDEFC7}" type="parTrans" cxnId="{F04CCE9A-D00A-4838-B11E-0E0B60CEB892}">
      <dgm:prSet/>
      <dgm:spPr/>
      <dgm:t>
        <a:bodyPr/>
        <a:lstStyle/>
        <a:p>
          <a:endParaRPr lang="ru-RU"/>
        </a:p>
      </dgm:t>
    </dgm:pt>
    <dgm:pt modelId="{0A9D66E9-266B-4412-9900-BEB0F28841D7}" type="sibTrans" cxnId="{F04CCE9A-D00A-4838-B11E-0E0B60CEB892}">
      <dgm:prSet/>
      <dgm:spPr/>
      <dgm:t>
        <a:bodyPr/>
        <a:lstStyle/>
        <a:p>
          <a:endParaRPr lang="ru-RU"/>
        </a:p>
      </dgm:t>
    </dgm:pt>
    <dgm:pt modelId="{3D9E2B2B-07FE-4FF3-A9F6-D129D8ED8FC3}">
      <dgm:prSet custT="1"/>
      <dgm:spPr/>
      <dgm:t>
        <a:bodyPr/>
        <a:lstStyle/>
        <a:p>
          <a:pPr rtl="0"/>
          <a:r>
            <a:rPr lang="ru-RU" sz="2000" b="1" dirty="0" smtClean="0"/>
            <a:t>информирование людей о причинах психологических проблем, способах их предупреждения и разрешения</a:t>
          </a:r>
          <a:endParaRPr lang="en-US" sz="2000" b="1" dirty="0"/>
        </a:p>
      </dgm:t>
    </dgm:pt>
    <dgm:pt modelId="{BBC16998-3096-46CF-A0F7-22EBE3D4377F}" type="parTrans" cxnId="{3FDCC85C-9914-4D12-BB35-2FF3B4723E79}">
      <dgm:prSet/>
      <dgm:spPr/>
      <dgm:t>
        <a:bodyPr/>
        <a:lstStyle/>
        <a:p>
          <a:endParaRPr lang="ru-RU"/>
        </a:p>
      </dgm:t>
    </dgm:pt>
    <dgm:pt modelId="{024A6333-B23E-4C23-A7B0-C732D47E1948}" type="sibTrans" cxnId="{3FDCC85C-9914-4D12-BB35-2FF3B4723E79}">
      <dgm:prSet/>
      <dgm:spPr/>
      <dgm:t>
        <a:bodyPr/>
        <a:lstStyle/>
        <a:p>
          <a:endParaRPr lang="ru-RU"/>
        </a:p>
      </dgm:t>
    </dgm:pt>
    <dgm:pt modelId="{270F80B2-09D7-473E-BF4D-2C2F866E06F8}">
      <dgm:prSet custT="1"/>
      <dgm:spPr/>
      <dgm:t>
        <a:bodyPr/>
        <a:lstStyle/>
        <a:p>
          <a:pPr rtl="0"/>
          <a:r>
            <a:rPr lang="ru-RU" sz="2000" b="1" dirty="0" smtClean="0"/>
            <a:t>развитие личности, ее самосовершенствование и самореализацию</a:t>
          </a:r>
          <a:endParaRPr lang="en-US" sz="2000" b="1" dirty="0"/>
        </a:p>
      </dgm:t>
    </dgm:pt>
    <dgm:pt modelId="{27604798-D4B1-4BC1-86DE-57DB17B5ED71}" type="parTrans" cxnId="{748B43B8-1E6D-4921-8B14-5E545A5D88F8}">
      <dgm:prSet/>
      <dgm:spPr/>
      <dgm:t>
        <a:bodyPr/>
        <a:lstStyle/>
        <a:p>
          <a:endParaRPr lang="ru-RU"/>
        </a:p>
      </dgm:t>
    </dgm:pt>
    <dgm:pt modelId="{2FDDEACB-8A3C-4A2C-8CFC-DFCFD8C6EEF5}" type="sibTrans" cxnId="{748B43B8-1E6D-4921-8B14-5E545A5D88F8}">
      <dgm:prSet/>
      <dgm:spPr/>
      <dgm:t>
        <a:bodyPr/>
        <a:lstStyle/>
        <a:p>
          <a:endParaRPr lang="ru-RU"/>
        </a:p>
      </dgm:t>
    </dgm:pt>
    <dgm:pt modelId="{CF93D247-F006-43D0-BDF2-477587C31713}">
      <dgm:prSet custT="1"/>
      <dgm:spPr/>
      <dgm:t>
        <a:bodyPr/>
        <a:lstStyle/>
        <a:p>
          <a:pPr rtl="0"/>
          <a:r>
            <a:rPr lang="ru-RU" sz="1800" b="1" dirty="0" smtClean="0"/>
            <a:t>Психологическая проблема – состояние душевного дискомфорта человека, вызванное неудовлетворенностью собой, своей деятельностью, межличностными отношениями, обстановкой в семье и (или) другими проблемами личной жизни</a:t>
          </a:r>
          <a:endParaRPr lang="en-US" sz="1800" b="1" dirty="0"/>
        </a:p>
      </dgm:t>
    </dgm:pt>
    <dgm:pt modelId="{24581409-39E4-4F84-A00B-2FB76F9E56D8}" type="parTrans" cxnId="{87D64DDD-D84E-4167-98AE-66E4E5CE237C}">
      <dgm:prSet/>
      <dgm:spPr/>
      <dgm:t>
        <a:bodyPr/>
        <a:lstStyle/>
        <a:p>
          <a:endParaRPr lang="ru-RU"/>
        </a:p>
      </dgm:t>
    </dgm:pt>
    <dgm:pt modelId="{ACC65495-5FCA-454B-AE31-ABC12AC33B1A}" type="sibTrans" cxnId="{87D64DDD-D84E-4167-98AE-66E4E5CE237C}">
      <dgm:prSet/>
      <dgm:spPr/>
      <dgm:t>
        <a:bodyPr/>
        <a:lstStyle/>
        <a:p>
          <a:endParaRPr lang="ru-RU"/>
        </a:p>
      </dgm:t>
    </dgm:pt>
    <dgm:pt modelId="{3942DF3F-4838-4C72-82DD-B7BE7AD8AE31}" type="pres">
      <dgm:prSet presAssocID="{77DEAAA3-917C-4C7D-BEC1-D7E2D8B24E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E6927-E46E-4DE2-86D0-914FD742DF82}" type="pres">
      <dgm:prSet presAssocID="{18FCC008-703D-4261-B3DF-0CD35367DFBA}" presName="composite" presStyleCnt="0"/>
      <dgm:spPr/>
    </dgm:pt>
    <dgm:pt modelId="{3284E999-ED4E-473E-8849-34CB3A4152A1}" type="pres">
      <dgm:prSet presAssocID="{18FCC008-703D-4261-B3DF-0CD35367DFBA}" presName="imgShp" presStyleLbl="fgImgPlace1" presStyleIdx="0" presStyleCnt="5" custLinFactX="-87150" custLinFactNeighborX="-100000" custLinFactNeighborY="-1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3E13A0-864D-4806-B43D-A76A20714308}" type="pres">
      <dgm:prSet presAssocID="{18FCC008-703D-4261-B3DF-0CD35367DFBA}" presName="txShp" presStyleLbl="node1" presStyleIdx="0" presStyleCnt="5" custScaleX="141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D4836-62BF-42BA-8A9B-960CAD604DA7}" type="pres">
      <dgm:prSet presAssocID="{391D590B-BA3D-45E2-9E84-367DF2AADA63}" presName="spacing" presStyleCnt="0"/>
      <dgm:spPr/>
    </dgm:pt>
    <dgm:pt modelId="{C989F7F4-D1B6-48B7-BE65-ACD60B005AFF}" type="pres">
      <dgm:prSet presAssocID="{1A153D97-2708-4AD2-A7D8-D3CD8BEA6D02}" presName="composite" presStyleCnt="0"/>
      <dgm:spPr/>
    </dgm:pt>
    <dgm:pt modelId="{CA6270C6-28D6-494F-A9D6-93211D8F2387}" type="pres">
      <dgm:prSet presAssocID="{1A153D97-2708-4AD2-A7D8-D3CD8BEA6D02}" presName="imgShp" presStyleLbl="fgImgPlace1" presStyleIdx="1" presStyleCnt="5" custLinFactX="-86425" custLinFactNeighborX="-100000" custLinFactNeighborY="-50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28637B0-2E59-489C-9DE5-88A2EE7582F2}" type="pres">
      <dgm:prSet presAssocID="{1A153D97-2708-4AD2-A7D8-D3CD8BEA6D02}" presName="txShp" presStyleLbl="node1" presStyleIdx="1" presStyleCnt="5" custScaleX="141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CAD5C-F785-4166-9B75-124C9CC3D3A1}" type="pres">
      <dgm:prSet presAssocID="{0A9D66E9-266B-4412-9900-BEB0F28841D7}" presName="spacing" presStyleCnt="0"/>
      <dgm:spPr/>
    </dgm:pt>
    <dgm:pt modelId="{9C492330-4966-451F-84A0-C2DAD392B183}" type="pres">
      <dgm:prSet presAssocID="{3D9E2B2B-07FE-4FF3-A9F6-D129D8ED8FC3}" presName="composite" presStyleCnt="0"/>
      <dgm:spPr/>
    </dgm:pt>
    <dgm:pt modelId="{584BC8D0-CEF5-4022-99AF-A43DEAF3A316}" type="pres">
      <dgm:prSet presAssocID="{3D9E2B2B-07FE-4FF3-A9F6-D129D8ED8FC3}" presName="imgShp" presStyleLbl="fgImgPlace1" presStyleIdx="2" presStyleCnt="5" custLinFactNeighborX="-53612"/>
      <dgm:spPr>
        <a:prstGeom prst="rightArrow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EC87CB3-4FE0-4941-9E34-BF0858314653}" type="pres">
      <dgm:prSet presAssocID="{3D9E2B2B-07FE-4FF3-A9F6-D129D8ED8FC3}" presName="txShp" presStyleLbl="node1" presStyleIdx="2" presStyleCnt="5" custScaleX="124483" custLinFactNeighborX="8678" custLinFactNeighborY="-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5A0A4-4F90-4421-95BA-8676700C0F08}" type="pres">
      <dgm:prSet presAssocID="{024A6333-B23E-4C23-A7B0-C732D47E1948}" presName="spacing" presStyleCnt="0"/>
      <dgm:spPr/>
    </dgm:pt>
    <dgm:pt modelId="{6E6BA85C-B22F-447B-8F84-D48F2E010A33}" type="pres">
      <dgm:prSet presAssocID="{270F80B2-09D7-473E-BF4D-2C2F866E06F8}" presName="composite" presStyleCnt="0"/>
      <dgm:spPr/>
    </dgm:pt>
    <dgm:pt modelId="{E86BE464-618F-4B72-BA0F-D4676538EF50}" type="pres">
      <dgm:prSet presAssocID="{270F80B2-09D7-473E-BF4D-2C2F866E06F8}" presName="imgShp" presStyleLbl="fgImgPlace1" presStyleIdx="3" presStyleCnt="5" custLinFactNeighborX="-58756" custLinFactNeighborY="-6213"/>
      <dgm:spPr>
        <a:prstGeom prst="rightArrow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B2797BB-D314-4938-BE28-14D49190E731}" type="pres">
      <dgm:prSet presAssocID="{270F80B2-09D7-473E-BF4D-2C2F866E06F8}" presName="txShp" presStyleLbl="node1" presStyleIdx="3" presStyleCnt="5" custScaleX="123691" custLinFactNeighborX="9311" custLinFactNeighborY="-5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C6403-15A6-4275-899D-C7DBB369A1B8}" type="pres">
      <dgm:prSet presAssocID="{2FDDEACB-8A3C-4A2C-8CFC-DFCFD8C6EEF5}" presName="spacing" presStyleCnt="0"/>
      <dgm:spPr/>
    </dgm:pt>
    <dgm:pt modelId="{2F760EAD-6AD7-4E4B-9DE2-7155223A1757}" type="pres">
      <dgm:prSet presAssocID="{CF93D247-F006-43D0-BDF2-477587C31713}" presName="composite" presStyleCnt="0"/>
      <dgm:spPr/>
    </dgm:pt>
    <dgm:pt modelId="{0453B36E-3E17-4B29-AA80-A14CBAF67BF3}" type="pres">
      <dgm:prSet presAssocID="{CF93D247-F006-43D0-BDF2-477587C31713}" presName="imgShp" presStyleLbl="fgImgPlace1" presStyleIdx="4" presStyleCnt="5" custLinFactX="-100000" custLinFactNeighborX="-103165" custLinFactNeighborY="-962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5EB6CA7-0D6F-43E0-B42E-01B369EDE039}" type="pres">
      <dgm:prSet presAssocID="{CF93D247-F006-43D0-BDF2-477587C31713}" presName="txShp" presStyleLbl="node1" presStyleIdx="4" presStyleCnt="5" custScaleX="14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CCE9A-D00A-4838-B11E-0E0B60CEB892}" srcId="{77DEAAA3-917C-4C7D-BEC1-D7E2D8B24EAB}" destId="{1A153D97-2708-4AD2-A7D8-D3CD8BEA6D02}" srcOrd="1" destOrd="0" parTransId="{AD82352D-04B1-4E67-8768-2EFD37DDEFC7}" sibTransId="{0A9D66E9-266B-4412-9900-BEB0F28841D7}"/>
    <dgm:cxn modelId="{F6407911-C886-475B-852C-5BCD58EC53FE}" srcId="{77DEAAA3-917C-4C7D-BEC1-D7E2D8B24EAB}" destId="{18FCC008-703D-4261-B3DF-0CD35367DFBA}" srcOrd="0" destOrd="0" parTransId="{0C1C6695-DE40-4812-AEFB-BC7C59916203}" sibTransId="{391D590B-BA3D-45E2-9E84-367DF2AADA63}"/>
    <dgm:cxn modelId="{F6BEAAAC-4A60-40EF-9A15-F8756F207B85}" type="presOf" srcId="{1A153D97-2708-4AD2-A7D8-D3CD8BEA6D02}" destId="{D28637B0-2E59-489C-9DE5-88A2EE7582F2}" srcOrd="0" destOrd="0" presId="urn:microsoft.com/office/officeart/2005/8/layout/vList3#1"/>
    <dgm:cxn modelId="{4036AB47-AD43-4A31-A30D-AC468C6D8DAA}" type="presOf" srcId="{270F80B2-09D7-473E-BF4D-2C2F866E06F8}" destId="{AB2797BB-D314-4938-BE28-14D49190E731}" srcOrd="0" destOrd="0" presId="urn:microsoft.com/office/officeart/2005/8/layout/vList3#1"/>
    <dgm:cxn modelId="{748B43B8-1E6D-4921-8B14-5E545A5D88F8}" srcId="{77DEAAA3-917C-4C7D-BEC1-D7E2D8B24EAB}" destId="{270F80B2-09D7-473E-BF4D-2C2F866E06F8}" srcOrd="3" destOrd="0" parTransId="{27604798-D4B1-4BC1-86DE-57DB17B5ED71}" sibTransId="{2FDDEACB-8A3C-4A2C-8CFC-DFCFD8C6EEF5}"/>
    <dgm:cxn modelId="{3FDCC85C-9914-4D12-BB35-2FF3B4723E79}" srcId="{77DEAAA3-917C-4C7D-BEC1-D7E2D8B24EAB}" destId="{3D9E2B2B-07FE-4FF3-A9F6-D129D8ED8FC3}" srcOrd="2" destOrd="0" parTransId="{BBC16998-3096-46CF-A0F7-22EBE3D4377F}" sibTransId="{024A6333-B23E-4C23-A7B0-C732D47E1948}"/>
    <dgm:cxn modelId="{3166FF34-B14A-42CE-BAC5-FE1FFB3CAA0A}" type="presOf" srcId="{18FCC008-703D-4261-B3DF-0CD35367DFBA}" destId="{443E13A0-864D-4806-B43D-A76A20714308}" srcOrd="0" destOrd="0" presId="urn:microsoft.com/office/officeart/2005/8/layout/vList3#1"/>
    <dgm:cxn modelId="{EEB88E2E-F922-4178-8444-EFB9436E5EE5}" type="presOf" srcId="{77DEAAA3-917C-4C7D-BEC1-D7E2D8B24EAB}" destId="{3942DF3F-4838-4C72-82DD-B7BE7AD8AE31}" srcOrd="0" destOrd="0" presId="urn:microsoft.com/office/officeart/2005/8/layout/vList3#1"/>
    <dgm:cxn modelId="{E8784304-161B-4554-949D-87AD9105ABF1}" type="presOf" srcId="{3D9E2B2B-07FE-4FF3-A9F6-D129D8ED8FC3}" destId="{1EC87CB3-4FE0-4941-9E34-BF0858314653}" srcOrd="0" destOrd="0" presId="urn:microsoft.com/office/officeart/2005/8/layout/vList3#1"/>
    <dgm:cxn modelId="{947480A0-5B46-4CDD-ABE0-D365712BA8D6}" type="presOf" srcId="{CF93D247-F006-43D0-BDF2-477587C31713}" destId="{25EB6CA7-0D6F-43E0-B42E-01B369EDE039}" srcOrd="0" destOrd="0" presId="urn:microsoft.com/office/officeart/2005/8/layout/vList3#1"/>
    <dgm:cxn modelId="{87D64DDD-D84E-4167-98AE-66E4E5CE237C}" srcId="{77DEAAA3-917C-4C7D-BEC1-D7E2D8B24EAB}" destId="{CF93D247-F006-43D0-BDF2-477587C31713}" srcOrd="4" destOrd="0" parTransId="{24581409-39E4-4F84-A00B-2FB76F9E56D8}" sibTransId="{ACC65495-5FCA-454B-AE31-ABC12AC33B1A}"/>
    <dgm:cxn modelId="{053128AD-8F2B-4349-9001-3275E7C3D671}" type="presParOf" srcId="{3942DF3F-4838-4C72-82DD-B7BE7AD8AE31}" destId="{07FE6927-E46E-4DE2-86D0-914FD742DF82}" srcOrd="0" destOrd="0" presId="urn:microsoft.com/office/officeart/2005/8/layout/vList3#1"/>
    <dgm:cxn modelId="{0449831A-A8D8-4B1A-B487-F4733F5F6C04}" type="presParOf" srcId="{07FE6927-E46E-4DE2-86D0-914FD742DF82}" destId="{3284E999-ED4E-473E-8849-34CB3A4152A1}" srcOrd="0" destOrd="0" presId="urn:microsoft.com/office/officeart/2005/8/layout/vList3#1"/>
    <dgm:cxn modelId="{A2B95A76-3A6B-4AEE-9CCC-9021E1D72D1D}" type="presParOf" srcId="{07FE6927-E46E-4DE2-86D0-914FD742DF82}" destId="{443E13A0-864D-4806-B43D-A76A20714308}" srcOrd="1" destOrd="0" presId="urn:microsoft.com/office/officeart/2005/8/layout/vList3#1"/>
    <dgm:cxn modelId="{41C95698-07CE-43F5-8C3B-D403C4A06DE6}" type="presParOf" srcId="{3942DF3F-4838-4C72-82DD-B7BE7AD8AE31}" destId="{A0AD4836-62BF-42BA-8A9B-960CAD604DA7}" srcOrd="1" destOrd="0" presId="urn:microsoft.com/office/officeart/2005/8/layout/vList3#1"/>
    <dgm:cxn modelId="{DCE2CD57-8000-4352-AB9C-F6AD7A4A36DE}" type="presParOf" srcId="{3942DF3F-4838-4C72-82DD-B7BE7AD8AE31}" destId="{C989F7F4-D1B6-48B7-BE65-ACD60B005AFF}" srcOrd="2" destOrd="0" presId="urn:microsoft.com/office/officeart/2005/8/layout/vList3#1"/>
    <dgm:cxn modelId="{8F9C341B-9978-4A22-BB61-83690C95E0B1}" type="presParOf" srcId="{C989F7F4-D1B6-48B7-BE65-ACD60B005AFF}" destId="{CA6270C6-28D6-494F-A9D6-93211D8F2387}" srcOrd="0" destOrd="0" presId="urn:microsoft.com/office/officeart/2005/8/layout/vList3#1"/>
    <dgm:cxn modelId="{9162CA27-B08B-43E1-B993-81F7BC577AE0}" type="presParOf" srcId="{C989F7F4-D1B6-48B7-BE65-ACD60B005AFF}" destId="{D28637B0-2E59-489C-9DE5-88A2EE7582F2}" srcOrd="1" destOrd="0" presId="urn:microsoft.com/office/officeart/2005/8/layout/vList3#1"/>
    <dgm:cxn modelId="{BD90EC9F-7DD8-4A5B-82A2-90ED009B3012}" type="presParOf" srcId="{3942DF3F-4838-4C72-82DD-B7BE7AD8AE31}" destId="{161CAD5C-F785-4166-9B75-124C9CC3D3A1}" srcOrd="3" destOrd="0" presId="urn:microsoft.com/office/officeart/2005/8/layout/vList3#1"/>
    <dgm:cxn modelId="{BBD5B414-DAB4-43A0-A694-FE21B2D8D68C}" type="presParOf" srcId="{3942DF3F-4838-4C72-82DD-B7BE7AD8AE31}" destId="{9C492330-4966-451F-84A0-C2DAD392B183}" srcOrd="4" destOrd="0" presId="urn:microsoft.com/office/officeart/2005/8/layout/vList3#1"/>
    <dgm:cxn modelId="{D1DACD57-FB25-44E4-8204-DB0F9D21B780}" type="presParOf" srcId="{9C492330-4966-451F-84A0-C2DAD392B183}" destId="{584BC8D0-CEF5-4022-99AF-A43DEAF3A316}" srcOrd="0" destOrd="0" presId="urn:microsoft.com/office/officeart/2005/8/layout/vList3#1"/>
    <dgm:cxn modelId="{A086622A-BC7D-44C4-A5D5-395F211A04C5}" type="presParOf" srcId="{9C492330-4966-451F-84A0-C2DAD392B183}" destId="{1EC87CB3-4FE0-4941-9E34-BF0858314653}" srcOrd="1" destOrd="0" presId="urn:microsoft.com/office/officeart/2005/8/layout/vList3#1"/>
    <dgm:cxn modelId="{2135B2C8-9C29-4281-85EB-2FF6E64D756D}" type="presParOf" srcId="{3942DF3F-4838-4C72-82DD-B7BE7AD8AE31}" destId="{C0B5A0A4-4F90-4421-95BA-8676700C0F08}" srcOrd="5" destOrd="0" presId="urn:microsoft.com/office/officeart/2005/8/layout/vList3#1"/>
    <dgm:cxn modelId="{46BB7475-3E12-4854-9E2B-01B189115E21}" type="presParOf" srcId="{3942DF3F-4838-4C72-82DD-B7BE7AD8AE31}" destId="{6E6BA85C-B22F-447B-8F84-D48F2E010A33}" srcOrd="6" destOrd="0" presId="urn:microsoft.com/office/officeart/2005/8/layout/vList3#1"/>
    <dgm:cxn modelId="{0D0CC87E-54BF-41C2-8AE5-907EAD749E13}" type="presParOf" srcId="{6E6BA85C-B22F-447B-8F84-D48F2E010A33}" destId="{E86BE464-618F-4B72-BA0F-D4676538EF50}" srcOrd="0" destOrd="0" presId="urn:microsoft.com/office/officeart/2005/8/layout/vList3#1"/>
    <dgm:cxn modelId="{D82EF50D-B0FD-40AD-BAEF-4744B33B438C}" type="presParOf" srcId="{6E6BA85C-B22F-447B-8F84-D48F2E010A33}" destId="{AB2797BB-D314-4938-BE28-14D49190E731}" srcOrd="1" destOrd="0" presId="urn:microsoft.com/office/officeart/2005/8/layout/vList3#1"/>
    <dgm:cxn modelId="{62760C80-310B-4B5C-80CA-F7932C5E8224}" type="presParOf" srcId="{3942DF3F-4838-4C72-82DD-B7BE7AD8AE31}" destId="{2D3C6403-15A6-4275-899D-C7DBB369A1B8}" srcOrd="7" destOrd="0" presId="urn:microsoft.com/office/officeart/2005/8/layout/vList3#1"/>
    <dgm:cxn modelId="{0FCCCA64-4222-4929-AD80-F34AC76899D2}" type="presParOf" srcId="{3942DF3F-4838-4C72-82DD-B7BE7AD8AE31}" destId="{2F760EAD-6AD7-4E4B-9DE2-7155223A1757}" srcOrd="8" destOrd="0" presId="urn:microsoft.com/office/officeart/2005/8/layout/vList3#1"/>
    <dgm:cxn modelId="{567B39C2-B59B-4774-A73F-3BF66BF7ACB4}" type="presParOf" srcId="{2F760EAD-6AD7-4E4B-9DE2-7155223A1757}" destId="{0453B36E-3E17-4B29-AA80-A14CBAF67BF3}" srcOrd="0" destOrd="0" presId="urn:microsoft.com/office/officeart/2005/8/layout/vList3#1"/>
    <dgm:cxn modelId="{B66A8723-7C5B-4B97-BE59-D6B2CC5B4E0C}" type="presParOf" srcId="{2F760EAD-6AD7-4E4B-9DE2-7155223A1757}" destId="{25EB6CA7-0D6F-43E0-B42E-01B369EDE03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5C360-8598-4B4A-95AB-1498D2C0FF2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02F6E-9DDE-4DDE-B4E9-C7662DAFDF3A}">
      <dgm:prSet/>
      <dgm:spPr/>
      <dgm:t>
        <a:bodyPr/>
        <a:lstStyle/>
        <a:p>
          <a:pPr rtl="0"/>
          <a:r>
            <a:rPr lang="ru-RU" dirty="0" smtClean="0"/>
            <a:t>Образование в области охраны здоровья</a:t>
          </a:r>
          <a:endParaRPr lang="en-US" dirty="0"/>
        </a:p>
      </dgm:t>
    </dgm:pt>
    <dgm:pt modelId="{A1FDAF33-2518-48CD-8350-4C05D22692BD}" type="parTrans" cxnId="{572BBAFC-391E-4625-A633-110EF165A418}">
      <dgm:prSet/>
      <dgm:spPr/>
      <dgm:t>
        <a:bodyPr/>
        <a:lstStyle/>
        <a:p>
          <a:endParaRPr lang="ru-RU"/>
        </a:p>
      </dgm:t>
    </dgm:pt>
    <dgm:pt modelId="{C8AD15D1-E783-40DC-9711-EFBDEE33FBCA}" type="sibTrans" cxnId="{572BBAFC-391E-4625-A633-110EF165A418}">
      <dgm:prSet/>
      <dgm:spPr/>
      <dgm:t>
        <a:bodyPr/>
        <a:lstStyle/>
        <a:p>
          <a:endParaRPr lang="ru-RU"/>
        </a:p>
      </dgm:t>
    </dgm:pt>
    <dgm:pt modelId="{9279DD65-3FEB-440C-A755-673436BD66C7}">
      <dgm:prSet/>
      <dgm:spPr/>
      <dgm:t>
        <a:bodyPr/>
        <a:lstStyle/>
        <a:p>
          <a:pPr rtl="0"/>
          <a:r>
            <a:rPr lang="ru-RU" dirty="0" smtClean="0"/>
            <a:t>Получение информации о состоянии здоровья в доступной для него форме</a:t>
          </a:r>
          <a:endParaRPr lang="en-US" dirty="0"/>
        </a:p>
      </dgm:t>
    </dgm:pt>
    <dgm:pt modelId="{A31DFE85-0B52-494E-8273-432A6498848D}" type="parTrans" cxnId="{7E3E9A15-3787-40AB-AB8F-8E013B2F83BC}">
      <dgm:prSet/>
      <dgm:spPr/>
      <dgm:t>
        <a:bodyPr/>
        <a:lstStyle/>
        <a:p>
          <a:endParaRPr lang="ru-RU"/>
        </a:p>
      </dgm:t>
    </dgm:pt>
    <dgm:pt modelId="{E70EDA6A-86F6-4A88-BBA7-3E54BA8C4973}" type="sibTrans" cxnId="{7E3E9A15-3787-40AB-AB8F-8E013B2F83BC}">
      <dgm:prSet/>
      <dgm:spPr/>
      <dgm:t>
        <a:bodyPr/>
        <a:lstStyle/>
        <a:p>
          <a:endParaRPr lang="ru-RU"/>
        </a:p>
      </dgm:t>
    </dgm:pt>
    <dgm:pt modelId="{BC837E33-B166-4616-BEE8-E4DE431D1293}">
      <dgm:prSet/>
      <dgm:spPr/>
      <dgm:t>
        <a:bodyPr/>
        <a:lstStyle/>
        <a:p>
          <a:pPr rtl="0"/>
          <a:r>
            <a:rPr lang="ru-RU" dirty="0" smtClean="0"/>
            <a:t>Получение информации в доступной форме о здоровом образе жизни и правильном питании, о вреде курения, употребления </a:t>
          </a:r>
          <a:r>
            <a:rPr lang="ru-RU" dirty="0" err="1" smtClean="0"/>
            <a:t>психоактивных</a:t>
          </a:r>
          <a:r>
            <a:rPr lang="ru-RU" dirty="0" smtClean="0"/>
            <a:t> веществ</a:t>
          </a:r>
          <a:endParaRPr lang="en-US" dirty="0"/>
        </a:p>
      </dgm:t>
    </dgm:pt>
    <dgm:pt modelId="{149E7A51-D31D-42A2-8383-E7D9E420F90D}" type="parTrans" cxnId="{C5654CB9-9CE9-489B-8B4A-8DBFCAFDFD86}">
      <dgm:prSet/>
      <dgm:spPr/>
      <dgm:t>
        <a:bodyPr/>
        <a:lstStyle/>
        <a:p>
          <a:endParaRPr lang="ru-RU"/>
        </a:p>
      </dgm:t>
    </dgm:pt>
    <dgm:pt modelId="{C44D142D-E5E6-4883-8E9C-D93032F4680F}" type="sibTrans" cxnId="{C5654CB9-9CE9-489B-8B4A-8DBFCAFDFD86}">
      <dgm:prSet/>
      <dgm:spPr/>
      <dgm:t>
        <a:bodyPr/>
        <a:lstStyle/>
        <a:p>
          <a:endParaRPr lang="ru-RU"/>
        </a:p>
      </dgm:t>
    </dgm:pt>
    <dgm:pt modelId="{19DB586C-F4AD-4EE2-AD61-92266484DA98}">
      <dgm:prSet custT="1"/>
      <dgm:spPr/>
      <dgm:t>
        <a:bodyPr/>
        <a:lstStyle/>
        <a:p>
          <a:pPr rtl="0"/>
          <a:r>
            <a:rPr lang="ru-RU" sz="1400" b="1" dirty="0" smtClean="0"/>
            <a:t>Несовершеннолетние в возрасте шестнадцати лет и старше имеют право на информированное согласие или отказ на оказание профилактической, консультативно-диагностической помощи, за исключением хирургических вмешательств, искусственного прерывания беременности, которые производятся с согласия их родителей или законных представителей.</a:t>
          </a:r>
          <a:endParaRPr lang="en-US" sz="1400" b="1" dirty="0"/>
        </a:p>
      </dgm:t>
    </dgm:pt>
    <dgm:pt modelId="{1500D093-592B-428A-A36D-A9EAB449C92E}" type="parTrans" cxnId="{689B9A73-AEB1-4EBF-8ABD-C8D63AC12341}">
      <dgm:prSet/>
      <dgm:spPr/>
      <dgm:t>
        <a:bodyPr/>
        <a:lstStyle/>
        <a:p>
          <a:endParaRPr lang="ru-RU"/>
        </a:p>
      </dgm:t>
    </dgm:pt>
    <dgm:pt modelId="{FBDFA33E-DA7A-4324-8EE3-DCE15FDB2CE4}" type="sibTrans" cxnId="{689B9A73-AEB1-4EBF-8ABD-C8D63AC12341}">
      <dgm:prSet/>
      <dgm:spPr/>
      <dgm:t>
        <a:bodyPr/>
        <a:lstStyle/>
        <a:p>
          <a:endParaRPr lang="ru-RU"/>
        </a:p>
      </dgm:t>
    </dgm:pt>
    <dgm:pt modelId="{3788B12B-219E-4BF5-8277-E21C84A29983}" type="pres">
      <dgm:prSet presAssocID="{ACB5C360-8598-4B4A-95AB-1498D2C0FF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BEF0C-B458-4A95-A5BB-3B61FDC25280}" type="pres">
      <dgm:prSet presAssocID="{ACB5C360-8598-4B4A-95AB-1498D2C0FF2E}" presName="fgShape" presStyleLbl="fgShp" presStyleIdx="0" presStyleCnt="1" custLinFactNeighborX="-573" custLinFactNeighborY="35049"/>
      <dgm:spPr/>
    </dgm:pt>
    <dgm:pt modelId="{588ED491-810C-4991-B076-AA6587E48863}" type="pres">
      <dgm:prSet presAssocID="{ACB5C360-8598-4B4A-95AB-1498D2C0FF2E}" presName="linComp" presStyleCnt="0"/>
      <dgm:spPr/>
    </dgm:pt>
    <dgm:pt modelId="{2C038C80-19A5-4934-BB37-F9FC1423FC9E}" type="pres">
      <dgm:prSet presAssocID="{B3802F6E-9DDE-4DDE-B4E9-C7662DAFDF3A}" presName="compNode" presStyleCnt="0"/>
      <dgm:spPr/>
    </dgm:pt>
    <dgm:pt modelId="{59D51624-E442-4895-9E8B-343695704BF1}" type="pres">
      <dgm:prSet presAssocID="{B3802F6E-9DDE-4DDE-B4E9-C7662DAFDF3A}" presName="bkgdShape" presStyleLbl="node1" presStyleIdx="0" presStyleCnt="4"/>
      <dgm:spPr/>
      <dgm:t>
        <a:bodyPr/>
        <a:lstStyle/>
        <a:p>
          <a:endParaRPr lang="ru-RU"/>
        </a:p>
      </dgm:t>
    </dgm:pt>
    <dgm:pt modelId="{F8A68E3F-DA49-4F68-9BA7-C5C11246145A}" type="pres">
      <dgm:prSet presAssocID="{B3802F6E-9DDE-4DDE-B4E9-C7662DAFDF3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44E5B-845A-4E66-B057-08AF549E4DF9}" type="pres">
      <dgm:prSet presAssocID="{B3802F6E-9DDE-4DDE-B4E9-C7662DAFDF3A}" presName="invisiNode" presStyleLbl="node1" presStyleIdx="0" presStyleCnt="4"/>
      <dgm:spPr/>
    </dgm:pt>
    <dgm:pt modelId="{48B921F5-AAEA-4479-81C8-D28E766335A5}" type="pres">
      <dgm:prSet presAssocID="{B3802F6E-9DDE-4DDE-B4E9-C7662DAFDF3A}" presName="imagNode" presStyleLbl="fgImgPlace1" presStyleIdx="0" presStyleCnt="4" custLinFactNeighborX="-1053" custLinFactNeighborY="-126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4FA987-943B-4EB6-B8F5-BC9C156199E0}" type="pres">
      <dgm:prSet presAssocID="{C8AD15D1-E783-40DC-9711-EFBDEE33FB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984EE29-CCDC-40B2-9BDC-536B09D8833D}" type="pres">
      <dgm:prSet presAssocID="{9279DD65-3FEB-440C-A755-673436BD66C7}" presName="compNode" presStyleCnt="0"/>
      <dgm:spPr/>
    </dgm:pt>
    <dgm:pt modelId="{8CDC7C1E-C9B0-4701-A446-6FB350A639C7}" type="pres">
      <dgm:prSet presAssocID="{9279DD65-3FEB-440C-A755-673436BD66C7}" presName="bkgdShape" presStyleLbl="node1" presStyleIdx="1" presStyleCnt="4"/>
      <dgm:spPr/>
      <dgm:t>
        <a:bodyPr/>
        <a:lstStyle/>
        <a:p>
          <a:endParaRPr lang="ru-RU"/>
        </a:p>
      </dgm:t>
    </dgm:pt>
    <dgm:pt modelId="{7C836CA5-E7D0-45B1-AE6D-E17AD73E8EA8}" type="pres">
      <dgm:prSet presAssocID="{9279DD65-3FEB-440C-A755-673436BD66C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3C9E7-E919-4353-B570-D15EACBF5168}" type="pres">
      <dgm:prSet presAssocID="{9279DD65-3FEB-440C-A755-673436BD66C7}" presName="invisiNode" presStyleLbl="node1" presStyleIdx="1" presStyleCnt="4"/>
      <dgm:spPr/>
    </dgm:pt>
    <dgm:pt modelId="{BDA0FBCF-06F7-409F-AB87-BDE54D133AA2}" type="pres">
      <dgm:prSet presAssocID="{9279DD65-3FEB-440C-A755-673436BD66C7}" presName="imagNode" presStyleLbl="fgImgPlace1" presStyleIdx="1" presStyleCnt="4" custLinFactNeighborX="526" custLinFactNeighborY="-136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32FE78A-E232-410D-9261-BC07E122B849}" type="pres">
      <dgm:prSet presAssocID="{E70EDA6A-86F6-4A88-BBA7-3E54BA8C49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485CD35-0A5D-4E29-825F-9D6B489DABFA}" type="pres">
      <dgm:prSet presAssocID="{BC837E33-B166-4616-BEE8-E4DE431D1293}" presName="compNode" presStyleCnt="0"/>
      <dgm:spPr/>
    </dgm:pt>
    <dgm:pt modelId="{5A50C4E0-E6D8-47DE-BAEF-7EC7CEB07DB9}" type="pres">
      <dgm:prSet presAssocID="{BC837E33-B166-4616-BEE8-E4DE431D1293}" presName="bkgdShape" presStyleLbl="node1" presStyleIdx="2" presStyleCnt="4"/>
      <dgm:spPr/>
      <dgm:t>
        <a:bodyPr/>
        <a:lstStyle/>
        <a:p>
          <a:endParaRPr lang="ru-RU"/>
        </a:p>
      </dgm:t>
    </dgm:pt>
    <dgm:pt modelId="{DDB3C59C-2228-4F28-8048-F3D4C1A01878}" type="pres">
      <dgm:prSet presAssocID="{BC837E33-B166-4616-BEE8-E4DE431D129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F352D-6D61-4ED5-BFDA-D35D9FB990C8}" type="pres">
      <dgm:prSet presAssocID="{BC837E33-B166-4616-BEE8-E4DE431D1293}" presName="invisiNode" presStyleLbl="node1" presStyleIdx="2" presStyleCnt="4"/>
      <dgm:spPr/>
    </dgm:pt>
    <dgm:pt modelId="{B5667B28-38E6-489C-901C-BB85C5C35406}" type="pres">
      <dgm:prSet presAssocID="{BC837E33-B166-4616-BEE8-E4DE431D1293}" presName="imagNode" presStyleLbl="fgImgPlace1" presStyleIdx="2" presStyleCnt="4" custLinFactNeighborX="-526" custLinFactNeighborY="-1263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8A03A06-23E4-4984-9B3C-FEFBCFD6D077}" type="pres">
      <dgm:prSet presAssocID="{C44D142D-E5E6-4883-8E9C-D93032F468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C742D0-2D7A-4E43-8ACE-57627D33582B}" type="pres">
      <dgm:prSet presAssocID="{19DB586C-F4AD-4EE2-AD61-92266484DA98}" presName="compNode" presStyleCnt="0"/>
      <dgm:spPr/>
    </dgm:pt>
    <dgm:pt modelId="{E2311839-E530-42F4-B7EE-04E1CD931596}" type="pres">
      <dgm:prSet presAssocID="{19DB586C-F4AD-4EE2-AD61-92266484DA98}" presName="bkgdShape" presStyleLbl="node1" presStyleIdx="3" presStyleCnt="4"/>
      <dgm:spPr/>
      <dgm:t>
        <a:bodyPr/>
        <a:lstStyle/>
        <a:p>
          <a:endParaRPr lang="ru-RU"/>
        </a:p>
      </dgm:t>
    </dgm:pt>
    <dgm:pt modelId="{92D4FF1E-F4E7-4CC6-BC4E-14383F38CC87}" type="pres">
      <dgm:prSet presAssocID="{19DB586C-F4AD-4EE2-AD61-92266484DA9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893C4-02FD-4555-B96E-2F46D7895FA5}" type="pres">
      <dgm:prSet presAssocID="{19DB586C-F4AD-4EE2-AD61-92266484DA98}" presName="invisiNode" presStyleLbl="node1" presStyleIdx="3" presStyleCnt="4"/>
      <dgm:spPr/>
    </dgm:pt>
    <dgm:pt modelId="{48E26DFE-E8F6-43F5-B67D-E26D24E464DC}" type="pres">
      <dgm:prSet presAssocID="{19DB586C-F4AD-4EE2-AD61-92266484DA98}" presName="imagNode" presStyleLbl="fgImgPlace1" presStyleIdx="3" presStyleCnt="4" custLinFactNeighborX="2105" custLinFactNeighborY="-1380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89B9A73-AEB1-4EBF-8ABD-C8D63AC12341}" srcId="{ACB5C360-8598-4B4A-95AB-1498D2C0FF2E}" destId="{19DB586C-F4AD-4EE2-AD61-92266484DA98}" srcOrd="3" destOrd="0" parTransId="{1500D093-592B-428A-A36D-A9EAB449C92E}" sibTransId="{FBDFA33E-DA7A-4324-8EE3-DCE15FDB2CE4}"/>
    <dgm:cxn modelId="{6467163A-D8A1-4C56-8D9D-613B56B8B9C8}" type="presOf" srcId="{C8AD15D1-E783-40DC-9711-EFBDEE33FBCA}" destId="{474FA987-943B-4EB6-B8F5-BC9C156199E0}" srcOrd="0" destOrd="0" presId="urn:microsoft.com/office/officeart/2005/8/layout/hList7#1"/>
    <dgm:cxn modelId="{8B7BED51-2620-4915-808F-750D7B91A3E3}" type="presOf" srcId="{C44D142D-E5E6-4883-8E9C-D93032F4680F}" destId="{A8A03A06-23E4-4984-9B3C-FEFBCFD6D077}" srcOrd="0" destOrd="0" presId="urn:microsoft.com/office/officeart/2005/8/layout/hList7#1"/>
    <dgm:cxn modelId="{A7B1CA77-8CCE-4BE9-83AC-A19B450D2659}" type="presOf" srcId="{BC837E33-B166-4616-BEE8-E4DE431D1293}" destId="{5A50C4E0-E6D8-47DE-BAEF-7EC7CEB07DB9}" srcOrd="0" destOrd="0" presId="urn:microsoft.com/office/officeart/2005/8/layout/hList7#1"/>
    <dgm:cxn modelId="{D99E8B05-1148-47A1-A1AF-5433A589B688}" type="presOf" srcId="{B3802F6E-9DDE-4DDE-B4E9-C7662DAFDF3A}" destId="{59D51624-E442-4895-9E8B-343695704BF1}" srcOrd="0" destOrd="0" presId="urn:microsoft.com/office/officeart/2005/8/layout/hList7#1"/>
    <dgm:cxn modelId="{55A44795-4034-4551-A7FC-973E54FC1650}" type="presOf" srcId="{9279DD65-3FEB-440C-A755-673436BD66C7}" destId="{7C836CA5-E7D0-45B1-AE6D-E17AD73E8EA8}" srcOrd="1" destOrd="0" presId="urn:microsoft.com/office/officeart/2005/8/layout/hList7#1"/>
    <dgm:cxn modelId="{B226D037-AE76-452C-A1D7-608060550309}" type="presOf" srcId="{E70EDA6A-86F6-4A88-BBA7-3E54BA8C4973}" destId="{532FE78A-E232-410D-9261-BC07E122B849}" srcOrd="0" destOrd="0" presId="urn:microsoft.com/office/officeart/2005/8/layout/hList7#1"/>
    <dgm:cxn modelId="{C87C34F9-EE85-443F-B74A-8E9C1257CE06}" type="presOf" srcId="{19DB586C-F4AD-4EE2-AD61-92266484DA98}" destId="{92D4FF1E-F4E7-4CC6-BC4E-14383F38CC87}" srcOrd="1" destOrd="0" presId="urn:microsoft.com/office/officeart/2005/8/layout/hList7#1"/>
    <dgm:cxn modelId="{C5654CB9-9CE9-489B-8B4A-8DBFCAFDFD86}" srcId="{ACB5C360-8598-4B4A-95AB-1498D2C0FF2E}" destId="{BC837E33-B166-4616-BEE8-E4DE431D1293}" srcOrd="2" destOrd="0" parTransId="{149E7A51-D31D-42A2-8383-E7D9E420F90D}" sibTransId="{C44D142D-E5E6-4883-8E9C-D93032F4680F}"/>
    <dgm:cxn modelId="{4FAF447F-14E1-48C0-867E-538D995D4190}" type="presOf" srcId="{BC837E33-B166-4616-BEE8-E4DE431D1293}" destId="{DDB3C59C-2228-4F28-8048-F3D4C1A01878}" srcOrd="1" destOrd="0" presId="urn:microsoft.com/office/officeart/2005/8/layout/hList7#1"/>
    <dgm:cxn modelId="{572BBAFC-391E-4625-A633-110EF165A418}" srcId="{ACB5C360-8598-4B4A-95AB-1498D2C0FF2E}" destId="{B3802F6E-9DDE-4DDE-B4E9-C7662DAFDF3A}" srcOrd="0" destOrd="0" parTransId="{A1FDAF33-2518-48CD-8350-4C05D22692BD}" sibTransId="{C8AD15D1-E783-40DC-9711-EFBDEE33FBCA}"/>
    <dgm:cxn modelId="{7E3E9A15-3787-40AB-AB8F-8E013B2F83BC}" srcId="{ACB5C360-8598-4B4A-95AB-1498D2C0FF2E}" destId="{9279DD65-3FEB-440C-A755-673436BD66C7}" srcOrd="1" destOrd="0" parTransId="{A31DFE85-0B52-494E-8273-432A6498848D}" sibTransId="{E70EDA6A-86F6-4A88-BBA7-3E54BA8C4973}"/>
    <dgm:cxn modelId="{53266A93-2621-4877-82B9-981EA7E27D94}" type="presOf" srcId="{9279DD65-3FEB-440C-A755-673436BD66C7}" destId="{8CDC7C1E-C9B0-4701-A446-6FB350A639C7}" srcOrd="0" destOrd="0" presId="urn:microsoft.com/office/officeart/2005/8/layout/hList7#1"/>
    <dgm:cxn modelId="{6DB57BED-41D4-4DDE-96EB-854C7A6D28ED}" type="presOf" srcId="{19DB586C-F4AD-4EE2-AD61-92266484DA98}" destId="{E2311839-E530-42F4-B7EE-04E1CD931596}" srcOrd="0" destOrd="0" presId="urn:microsoft.com/office/officeart/2005/8/layout/hList7#1"/>
    <dgm:cxn modelId="{65AF1E61-C0C9-4ED4-BE68-8202990FFCAE}" type="presOf" srcId="{B3802F6E-9DDE-4DDE-B4E9-C7662DAFDF3A}" destId="{F8A68E3F-DA49-4F68-9BA7-C5C11246145A}" srcOrd="1" destOrd="0" presId="urn:microsoft.com/office/officeart/2005/8/layout/hList7#1"/>
    <dgm:cxn modelId="{1B463572-F995-4129-AE8C-436C002D9FF2}" type="presOf" srcId="{ACB5C360-8598-4B4A-95AB-1498D2C0FF2E}" destId="{3788B12B-219E-4BF5-8277-E21C84A29983}" srcOrd="0" destOrd="0" presId="urn:microsoft.com/office/officeart/2005/8/layout/hList7#1"/>
    <dgm:cxn modelId="{5997CAC7-3372-4016-AAA4-6D16B0A17D19}" type="presParOf" srcId="{3788B12B-219E-4BF5-8277-E21C84A29983}" destId="{AA4BEF0C-B458-4A95-A5BB-3B61FDC25280}" srcOrd="0" destOrd="0" presId="urn:microsoft.com/office/officeart/2005/8/layout/hList7#1"/>
    <dgm:cxn modelId="{570C2ACD-FF0C-4648-926B-8575E35FBEB8}" type="presParOf" srcId="{3788B12B-219E-4BF5-8277-E21C84A29983}" destId="{588ED491-810C-4991-B076-AA6587E48863}" srcOrd="1" destOrd="0" presId="urn:microsoft.com/office/officeart/2005/8/layout/hList7#1"/>
    <dgm:cxn modelId="{AA73E56F-F967-41D3-A88B-CC4FD28113F5}" type="presParOf" srcId="{588ED491-810C-4991-B076-AA6587E48863}" destId="{2C038C80-19A5-4934-BB37-F9FC1423FC9E}" srcOrd="0" destOrd="0" presId="urn:microsoft.com/office/officeart/2005/8/layout/hList7#1"/>
    <dgm:cxn modelId="{B09C560E-9333-494E-8421-FF7E79209974}" type="presParOf" srcId="{2C038C80-19A5-4934-BB37-F9FC1423FC9E}" destId="{59D51624-E442-4895-9E8B-343695704BF1}" srcOrd="0" destOrd="0" presId="urn:microsoft.com/office/officeart/2005/8/layout/hList7#1"/>
    <dgm:cxn modelId="{B8CDBDB2-91F1-4293-A5FC-B5D2F1318C4B}" type="presParOf" srcId="{2C038C80-19A5-4934-BB37-F9FC1423FC9E}" destId="{F8A68E3F-DA49-4F68-9BA7-C5C11246145A}" srcOrd="1" destOrd="0" presId="urn:microsoft.com/office/officeart/2005/8/layout/hList7#1"/>
    <dgm:cxn modelId="{9B7EF20C-835D-4E28-8A20-E63C249CF771}" type="presParOf" srcId="{2C038C80-19A5-4934-BB37-F9FC1423FC9E}" destId="{0E544E5B-845A-4E66-B057-08AF549E4DF9}" srcOrd="2" destOrd="0" presId="urn:microsoft.com/office/officeart/2005/8/layout/hList7#1"/>
    <dgm:cxn modelId="{8381D238-7C54-426E-9370-62EAD8F718A5}" type="presParOf" srcId="{2C038C80-19A5-4934-BB37-F9FC1423FC9E}" destId="{48B921F5-AAEA-4479-81C8-D28E766335A5}" srcOrd="3" destOrd="0" presId="urn:microsoft.com/office/officeart/2005/8/layout/hList7#1"/>
    <dgm:cxn modelId="{38A96DB5-8769-4796-ABF1-42B43DAF2A8A}" type="presParOf" srcId="{588ED491-810C-4991-B076-AA6587E48863}" destId="{474FA987-943B-4EB6-B8F5-BC9C156199E0}" srcOrd="1" destOrd="0" presId="urn:microsoft.com/office/officeart/2005/8/layout/hList7#1"/>
    <dgm:cxn modelId="{33F19AB7-636B-4F7F-90B4-152C1E116A65}" type="presParOf" srcId="{588ED491-810C-4991-B076-AA6587E48863}" destId="{D984EE29-CCDC-40B2-9BDC-536B09D8833D}" srcOrd="2" destOrd="0" presId="urn:microsoft.com/office/officeart/2005/8/layout/hList7#1"/>
    <dgm:cxn modelId="{C50C469E-93BA-4325-A79B-B5CE8DB439E2}" type="presParOf" srcId="{D984EE29-CCDC-40B2-9BDC-536B09D8833D}" destId="{8CDC7C1E-C9B0-4701-A446-6FB350A639C7}" srcOrd="0" destOrd="0" presId="urn:microsoft.com/office/officeart/2005/8/layout/hList7#1"/>
    <dgm:cxn modelId="{4CC5A36E-8833-41DE-A09E-F5D0D89933E2}" type="presParOf" srcId="{D984EE29-CCDC-40B2-9BDC-536B09D8833D}" destId="{7C836CA5-E7D0-45B1-AE6D-E17AD73E8EA8}" srcOrd="1" destOrd="0" presId="urn:microsoft.com/office/officeart/2005/8/layout/hList7#1"/>
    <dgm:cxn modelId="{DE24CBE8-249E-49D2-A8F8-40D2C142E7A5}" type="presParOf" srcId="{D984EE29-CCDC-40B2-9BDC-536B09D8833D}" destId="{C603C9E7-E919-4353-B570-D15EACBF5168}" srcOrd="2" destOrd="0" presId="urn:microsoft.com/office/officeart/2005/8/layout/hList7#1"/>
    <dgm:cxn modelId="{FC4A3B28-9A0C-428B-9C11-B0632DE206AD}" type="presParOf" srcId="{D984EE29-CCDC-40B2-9BDC-536B09D8833D}" destId="{BDA0FBCF-06F7-409F-AB87-BDE54D133AA2}" srcOrd="3" destOrd="0" presId="urn:microsoft.com/office/officeart/2005/8/layout/hList7#1"/>
    <dgm:cxn modelId="{4B868E62-0F27-47FA-8F8E-4AED8221ECE6}" type="presParOf" srcId="{588ED491-810C-4991-B076-AA6587E48863}" destId="{532FE78A-E232-410D-9261-BC07E122B849}" srcOrd="3" destOrd="0" presId="urn:microsoft.com/office/officeart/2005/8/layout/hList7#1"/>
    <dgm:cxn modelId="{4903F2AF-73A7-45FB-B2C5-2D5683EE692C}" type="presParOf" srcId="{588ED491-810C-4991-B076-AA6587E48863}" destId="{4485CD35-0A5D-4E29-825F-9D6B489DABFA}" srcOrd="4" destOrd="0" presId="urn:microsoft.com/office/officeart/2005/8/layout/hList7#1"/>
    <dgm:cxn modelId="{99410D8C-A962-4EC9-9FBA-80F00ED44085}" type="presParOf" srcId="{4485CD35-0A5D-4E29-825F-9D6B489DABFA}" destId="{5A50C4E0-E6D8-47DE-BAEF-7EC7CEB07DB9}" srcOrd="0" destOrd="0" presId="urn:microsoft.com/office/officeart/2005/8/layout/hList7#1"/>
    <dgm:cxn modelId="{D9F86981-B47A-4D40-8FFD-B45318627DC6}" type="presParOf" srcId="{4485CD35-0A5D-4E29-825F-9D6B489DABFA}" destId="{DDB3C59C-2228-4F28-8048-F3D4C1A01878}" srcOrd="1" destOrd="0" presId="urn:microsoft.com/office/officeart/2005/8/layout/hList7#1"/>
    <dgm:cxn modelId="{745E923E-DE80-445A-ACD5-2F29720D4605}" type="presParOf" srcId="{4485CD35-0A5D-4E29-825F-9D6B489DABFA}" destId="{A93F352D-6D61-4ED5-BFDA-D35D9FB990C8}" srcOrd="2" destOrd="0" presId="urn:microsoft.com/office/officeart/2005/8/layout/hList7#1"/>
    <dgm:cxn modelId="{19D562AE-5B3F-4214-A9A1-53800897E332}" type="presParOf" srcId="{4485CD35-0A5D-4E29-825F-9D6B489DABFA}" destId="{B5667B28-38E6-489C-901C-BB85C5C35406}" srcOrd="3" destOrd="0" presId="urn:microsoft.com/office/officeart/2005/8/layout/hList7#1"/>
    <dgm:cxn modelId="{50D637DF-519D-4365-A406-9528A73AC922}" type="presParOf" srcId="{588ED491-810C-4991-B076-AA6587E48863}" destId="{A8A03A06-23E4-4984-9B3C-FEFBCFD6D077}" srcOrd="5" destOrd="0" presId="urn:microsoft.com/office/officeart/2005/8/layout/hList7#1"/>
    <dgm:cxn modelId="{628CBFD9-AAC7-4B81-BB05-485D29F9869F}" type="presParOf" srcId="{588ED491-810C-4991-B076-AA6587E48863}" destId="{C0C742D0-2D7A-4E43-8ACE-57627D33582B}" srcOrd="6" destOrd="0" presId="urn:microsoft.com/office/officeart/2005/8/layout/hList7#1"/>
    <dgm:cxn modelId="{D2208B66-3A01-4D55-A687-F30800FC8D49}" type="presParOf" srcId="{C0C742D0-2D7A-4E43-8ACE-57627D33582B}" destId="{E2311839-E530-42F4-B7EE-04E1CD931596}" srcOrd="0" destOrd="0" presId="urn:microsoft.com/office/officeart/2005/8/layout/hList7#1"/>
    <dgm:cxn modelId="{DECC31C5-2FF5-47FD-9F26-49C83C5AFE2D}" type="presParOf" srcId="{C0C742D0-2D7A-4E43-8ACE-57627D33582B}" destId="{92D4FF1E-F4E7-4CC6-BC4E-14383F38CC87}" srcOrd="1" destOrd="0" presId="urn:microsoft.com/office/officeart/2005/8/layout/hList7#1"/>
    <dgm:cxn modelId="{7820E1C2-5F27-4B39-90C7-053E2AB29C13}" type="presParOf" srcId="{C0C742D0-2D7A-4E43-8ACE-57627D33582B}" destId="{473893C4-02FD-4555-B96E-2F46D7895FA5}" srcOrd="2" destOrd="0" presId="urn:microsoft.com/office/officeart/2005/8/layout/hList7#1"/>
    <dgm:cxn modelId="{C2FE3602-8D18-4ADE-8186-E2AC6E0C34FC}" type="presParOf" srcId="{C0C742D0-2D7A-4E43-8ACE-57627D33582B}" destId="{48E26DFE-E8F6-43F5-B67D-E26D24E464D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342CBA-F24F-4C53-8694-9B4440A213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50368B-34EC-4BBA-B826-1706EDA8893D}">
      <dgm:prSet/>
      <dgm:spPr/>
      <dgm:t>
        <a:bodyPr/>
        <a:lstStyle/>
        <a:p>
          <a:pPr rtl="0"/>
          <a:r>
            <a:rPr lang="ru-RU" dirty="0" smtClean="0"/>
            <a:t>Охрана психического здоровья</a:t>
          </a:r>
          <a:endParaRPr lang="en-US" dirty="0"/>
        </a:p>
      </dgm:t>
    </dgm:pt>
    <dgm:pt modelId="{4F8E3F31-532D-424C-B6BA-1B6CF2C505F0}" type="parTrans" cxnId="{6CDBAA48-05F3-4DDE-9DC4-C4EA8C4079E2}">
      <dgm:prSet/>
      <dgm:spPr/>
      <dgm:t>
        <a:bodyPr/>
        <a:lstStyle/>
        <a:p>
          <a:endParaRPr lang="ru-RU"/>
        </a:p>
      </dgm:t>
    </dgm:pt>
    <dgm:pt modelId="{B8F30CE3-0C0D-4405-AF35-126B873D3AA9}" type="sibTrans" cxnId="{6CDBAA48-05F3-4DDE-9DC4-C4EA8C4079E2}">
      <dgm:prSet/>
      <dgm:spPr/>
      <dgm:t>
        <a:bodyPr/>
        <a:lstStyle/>
        <a:p>
          <a:endParaRPr lang="ru-RU"/>
        </a:p>
      </dgm:t>
    </dgm:pt>
    <dgm:pt modelId="{08C688E7-0555-41E1-8DAC-1141DF6AFC2B}">
      <dgm:prSet/>
      <dgm:spPr/>
      <dgm:t>
        <a:bodyPr/>
        <a:lstStyle/>
        <a:p>
          <a:pPr rtl="0"/>
          <a:r>
            <a:rPr lang="ru-RU" dirty="0" smtClean="0"/>
            <a:t>Профилактика суицидального поведения</a:t>
          </a:r>
          <a:endParaRPr lang="en-US" dirty="0"/>
        </a:p>
      </dgm:t>
    </dgm:pt>
    <dgm:pt modelId="{427DA77C-9974-410D-B094-4504B292D50E}" type="parTrans" cxnId="{0B8DDD21-9BDB-48A6-B5F8-75E2102F4B1E}">
      <dgm:prSet/>
      <dgm:spPr/>
      <dgm:t>
        <a:bodyPr/>
        <a:lstStyle/>
        <a:p>
          <a:endParaRPr lang="ru-RU"/>
        </a:p>
      </dgm:t>
    </dgm:pt>
    <dgm:pt modelId="{54BE53A0-4391-4900-B310-4464C0CA21D0}" type="sibTrans" cxnId="{0B8DDD21-9BDB-48A6-B5F8-75E2102F4B1E}">
      <dgm:prSet/>
      <dgm:spPr/>
      <dgm:t>
        <a:bodyPr/>
        <a:lstStyle/>
        <a:p>
          <a:endParaRPr lang="ru-RU"/>
        </a:p>
      </dgm:t>
    </dgm:pt>
    <dgm:pt modelId="{931F406E-AC50-47FA-9B95-A46B8DB78B62}">
      <dgm:prSet/>
      <dgm:spPr/>
      <dgm:t>
        <a:bodyPr/>
        <a:lstStyle/>
        <a:p>
          <a:pPr rtl="0"/>
          <a:r>
            <a:rPr lang="ru-RU" dirty="0" smtClean="0"/>
            <a:t>Профилактика зависимости от табака</a:t>
          </a:r>
          <a:endParaRPr lang="en-US" dirty="0"/>
        </a:p>
      </dgm:t>
    </dgm:pt>
    <dgm:pt modelId="{B39E441E-A905-498C-AA08-D312B16A148F}" type="parTrans" cxnId="{474B9E76-DF13-46E6-823D-3E66DCB320C6}">
      <dgm:prSet/>
      <dgm:spPr/>
      <dgm:t>
        <a:bodyPr/>
        <a:lstStyle/>
        <a:p>
          <a:endParaRPr lang="ru-RU"/>
        </a:p>
      </dgm:t>
    </dgm:pt>
    <dgm:pt modelId="{EF469C9A-B15E-4595-9478-45A490EF4AD5}" type="sibTrans" cxnId="{474B9E76-DF13-46E6-823D-3E66DCB320C6}">
      <dgm:prSet/>
      <dgm:spPr/>
      <dgm:t>
        <a:bodyPr/>
        <a:lstStyle/>
        <a:p>
          <a:endParaRPr lang="ru-RU"/>
        </a:p>
      </dgm:t>
    </dgm:pt>
    <dgm:pt modelId="{197912D4-FAFA-48CC-9B3F-4390B78ACFE4}">
      <dgm:prSet/>
      <dgm:spPr/>
      <dgm:t>
        <a:bodyPr/>
        <a:lstStyle/>
        <a:p>
          <a:pPr rtl="0"/>
          <a:r>
            <a:rPr lang="ru-RU" dirty="0" smtClean="0"/>
            <a:t>Профилактика немедицинского употребления ПАВ</a:t>
          </a:r>
          <a:endParaRPr lang="en-US" dirty="0"/>
        </a:p>
      </dgm:t>
    </dgm:pt>
    <dgm:pt modelId="{56547BDE-8FCE-4DA3-AD8F-630303E95DD4}" type="parTrans" cxnId="{8EE125C1-4991-428D-BD99-A003BAB0AC89}">
      <dgm:prSet/>
      <dgm:spPr/>
      <dgm:t>
        <a:bodyPr/>
        <a:lstStyle/>
        <a:p>
          <a:endParaRPr lang="ru-RU"/>
        </a:p>
      </dgm:t>
    </dgm:pt>
    <dgm:pt modelId="{A3566067-314A-4A8B-A8D5-557ADAC8BC47}" type="sibTrans" cxnId="{8EE125C1-4991-428D-BD99-A003BAB0AC89}">
      <dgm:prSet/>
      <dgm:spPr/>
      <dgm:t>
        <a:bodyPr/>
        <a:lstStyle/>
        <a:p>
          <a:endParaRPr lang="ru-RU"/>
        </a:p>
      </dgm:t>
    </dgm:pt>
    <dgm:pt modelId="{F67BD6CB-BF34-4F38-A848-1C0A893B199E}">
      <dgm:prSet/>
      <dgm:spPr/>
      <dgm:t>
        <a:bodyPr/>
        <a:lstStyle/>
        <a:p>
          <a:pPr rtl="0"/>
          <a:r>
            <a:rPr lang="ru-RU" dirty="0" smtClean="0"/>
            <a:t>Профилактика влечения к азартным играм</a:t>
          </a:r>
          <a:endParaRPr lang="en-US" dirty="0"/>
        </a:p>
      </dgm:t>
    </dgm:pt>
    <dgm:pt modelId="{1EE1F818-CA43-4BD2-B71A-AF123099F91F}" type="parTrans" cxnId="{3D383B65-3196-4EBB-AB3F-95B0FC785D9C}">
      <dgm:prSet/>
      <dgm:spPr/>
      <dgm:t>
        <a:bodyPr/>
        <a:lstStyle/>
        <a:p>
          <a:endParaRPr lang="ru-RU"/>
        </a:p>
      </dgm:t>
    </dgm:pt>
    <dgm:pt modelId="{93F782E4-7536-4481-B207-64E751241639}" type="sibTrans" cxnId="{3D383B65-3196-4EBB-AB3F-95B0FC785D9C}">
      <dgm:prSet/>
      <dgm:spPr/>
      <dgm:t>
        <a:bodyPr/>
        <a:lstStyle/>
        <a:p>
          <a:endParaRPr lang="ru-RU"/>
        </a:p>
      </dgm:t>
    </dgm:pt>
    <dgm:pt modelId="{31363757-4C74-4B7E-867B-C3F6ADD16D13}" type="pres">
      <dgm:prSet presAssocID="{1D342CBA-F24F-4C53-8694-9B4440A2136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99E7D-A89F-4F7D-9DDD-F5830845CD11}" type="pres">
      <dgm:prSet presAssocID="{F750368B-34EC-4BBA-B826-1706EDA8893D}" presName="circ1" presStyleLbl="vennNode1" presStyleIdx="0" presStyleCnt="5"/>
      <dgm:spPr/>
    </dgm:pt>
    <dgm:pt modelId="{94C817EB-51AD-4E3B-B4A3-133B254748C1}" type="pres">
      <dgm:prSet presAssocID="{F750368B-34EC-4BBA-B826-1706EDA889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462E6-446B-4252-9F7F-11C1FFFDBCB0}" type="pres">
      <dgm:prSet presAssocID="{08C688E7-0555-41E1-8DAC-1141DF6AFC2B}" presName="circ2" presStyleLbl="vennNode1" presStyleIdx="1" presStyleCnt="5"/>
      <dgm:spPr>
        <a:solidFill>
          <a:srgbClr val="FF0000">
            <a:alpha val="50000"/>
          </a:srgbClr>
        </a:solidFill>
      </dgm:spPr>
    </dgm:pt>
    <dgm:pt modelId="{B1B3A6EA-48AF-48E0-A0E9-4581AAF495A7}" type="pres">
      <dgm:prSet presAssocID="{08C688E7-0555-41E1-8DAC-1141DF6AFC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6C986-C504-49D1-9F48-1F6B3480DDCD}" type="pres">
      <dgm:prSet presAssocID="{931F406E-AC50-47FA-9B95-A46B8DB78B62}" presName="circ3" presStyleLbl="vennNode1" presStyleIdx="2" presStyleCnt="5"/>
      <dgm:spPr>
        <a:solidFill>
          <a:schemeClr val="accent2">
            <a:lumMod val="75000"/>
            <a:alpha val="50000"/>
          </a:schemeClr>
        </a:solidFill>
      </dgm:spPr>
    </dgm:pt>
    <dgm:pt modelId="{4A4305FD-96FD-42D6-9981-88C3B3B778B6}" type="pres">
      <dgm:prSet presAssocID="{931F406E-AC50-47FA-9B95-A46B8DB78B6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3A328-1164-4BFF-B642-25ADBB4975E0}" type="pres">
      <dgm:prSet presAssocID="{197912D4-FAFA-48CC-9B3F-4390B78ACFE4}" presName="circ4" presStyleLbl="vennNode1" presStyleIdx="3" presStyleCnt="5"/>
      <dgm:spPr>
        <a:solidFill>
          <a:schemeClr val="accent6">
            <a:lumMod val="60000"/>
            <a:lumOff val="40000"/>
            <a:alpha val="50000"/>
          </a:schemeClr>
        </a:solidFill>
      </dgm:spPr>
    </dgm:pt>
    <dgm:pt modelId="{CE0F343E-F240-4CE9-9D7A-6B2CF44AE282}" type="pres">
      <dgm:prSet presAssocID="{197912D4-FAFA-48CC-9B3F-4390B78ACFE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C0CF2-50BC-4A96-8051-7FC64BE3A5A4}" type="pres">
      <dgm:prSet presAssocID="{F67BD6CB-BF34-4F38-A848-1C0A893B199E}" presName="circ5" presStyleLbl="vennNode1" presStyleIdx="4" presStyleCnt="5"/>
      <dgm:spPr>
        <a:solidFill>
          <a:schemeClr val="accent3">
            <a:lumMod val="75000"/>
            <a:alpha val="50000"/>
          </a:schemeClr>
        </a:solidFill>
      </dgm:spPr>
    </dgm:pt>
    <dgm:pt modelId="{2F5BE7F4-BE03-48AC-BE76-7350CCFD719F}" type="pres">
      <dgm:prSet presAssocID="{F67BD6CB-BF34-4F38-A848-1C0A893B199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FA547-F0C0-4DC0-A151-BA86A7AC0B44}" type="presOf" srcId="{931F406E-AC50-47FA-9B95-A46B8DB78B62}" destId="{4A4305FD-96FD-42D6-9981-88C3B3B778B6}" srcOrd="0" destOrd="0" presId="urn:microsoft.com/office/officeart/2005/8/layout/venn1"/>
    <dgm:cxn modelId="{6DE6E188-2CD5-43CC-8BBA-FB137592BDFE}" type="presOf" srcId="{08C688E7-0555-41E1-8DAC-1141DF6AFC2B}" destId="{B1B3A6EA-48AF-48E0-A0E9-4581AAF495A7}" srcOrd="0" destOrd="0" presId="urn:microsoft.com/office/officeart/2005/8/layout/venn1"/>
    <dgm:cxn modelId="{3C14409A-F45A-4E2D-9265-47935FB1E22F}" type="presOf" srcId="{1D342CBA-F24F-4C53-8694-9B4440A21360}" destId="{31363757-4C74-4B7E-867B-C3F6ADD16D13}" srcOrd="0" destOrd="0" presId="urn:microsoft.com/office/officeart/2005/8/layout/venn1"/>
    <dgm:cxn modelId="{0B8DDD21-9BDB-48A6-B5F8-75E2102F4B1E}" srcId="{1D342CBA-F24F-4C53-8694-9B4440A21360}" destId="{08C688E7-0555-41E1-8DAC-1141DF6AFC2B}" srcOrd="1" destOrd="0" parTransId="{427DA77C-9974-410D-B094-4504B292D50E}" sibTransId="{54BE53A0-4391-4900-B310-4464C0CA21D0}"/>
    <dgm:cxn modelId="{474B9E76-DF13-46E6-823D-3E66DCB320C6}" srcId="{1D342CBA-F24F-4C53-8694-9B4440A21360}" destId="{931F406E-AC50-47FA-9B95-A46B8DB78B62}" srcOrd="2" destOrd="0" parTransId="{B39E441E-A905-498C-AA08-D312B16A148F}" sibTransId="{EF469C9A-B15E-4595-9478-45A490EF4AD5}"/>
    <dgm:cxn modelId="{9D461B4E-F577-4636-982F-D29AAE1734B4}" type="presOf" srcId="{F67BD6CB-BF34-4F38-A848-1C0A893B199E}" destId="{2F5BE7F4-BE03-48AC-BE76-7350CCFD719F}" srcOrd="0" destOrd="0" presId="urn:microsoft.com/office/officeart/2005/8/layout/venn1"/>
    <dgm:cxn modelId="{3D383B65-3196-4EBB-AB3F-95B0FC785D9C}" srcId="{1D342CBA-F24F-4C53-8694-9B4440A21360}" destId="{F67BD6CB-BF34-4F38-A848-1C0A893B199E}" srcOrd="4" destOrd="0" parTransId="{1EE1F818-CA43-4BD2-B71A-AF123099F91F}" sibTransId="{93F782E4-7536-4481-B207-64E751241639}"/>
    <dgm:cxn modelId="{E7EDA96C-940F-4D6D-A282-1AB36B699DC7}" type="presOf" srcId="{197912D4-FAFA-48CC-9B3F-4390B78ACFE4}" destId="{CE0F343E-F240-4CE9-9D7A-6B2CF44AE282}" srcOrd="0" destOrd="0" presId="urn:microsoft.com/office/officeart/2005/8/layout/venn1"/>
    <dgm:cxn modelId="{6CDBAA48-05F3-4DDE-9DC4-C4EA8C4079E2}" srcId="{1D342CBA-F24F-4C53-8694-9B4440A21360}" destId="{F750368B-34EC-4BBA-B826-1706EDA8893D}" srcOrd="0" destOrd="0" parTransId="{4F8E3F31-532D-424C-B6BA-1B6CF2C505F0}" sibTransId="{B8F30CE3-0C0D-4405-AF35-126B873D3AA9}"/>
    <dgm:cxn modelId="{8EE125C1-4991-428D-BD99-A003BAB0AC89}" srcId="{1D342CBA-F24F-4C53-8694-9B4440A21360}" destId="{197912D4-FAFA-48CC-9B3F-4390B78ACFE4}" srcOrd="3" destOrd="0" parTransId="{56547BDE-8FCE-4DA3-AD8F-630303E95DD4}" sibTransId="{A3566067-314A-4A8B-A8D5-557ADAC8BC47}"/>
    <dgm:cxn modelId="{FA508FAD-DB40-4C33-976B-C0331A9C0E3C}" type="presOf" srcId="{F750368B-34EC-4BBA-B826-1706EDA8893D}" destId="{94C817EB-51AD-4E3B-B4A3-133B254748C1}" srcOrd="0" destOrd="0" presId="urn:microsoft.com/office/officeart/2005/8/layout/venn1"/>
    <dgm:cxn modelId="{88B614B8-3A96-476F-B069-80C416C75F60}" type="presParOf" srcId="{31363757-4C74-4B7E-867B-C3F6ADD16D13}" destId="{CC399E7D-A89F-4F7D-9DDD-F5830845CD11}" srcOrd="0" destOrd="0" presId="urn:microsoft.com/office/officeart/2005/8/layout/venn1"/>
    <dgm:cxn modelId="{9AC6B6CF-DA72-40B2-87ED-317117836AA7}" type="presParOf" srcId="{31363757-4C74-4B7E-867B-C3F6ADD16D13}" destId="{94C817EB-51AD-4E3B-B4A3-133B254748C1}" srcOrd="1" destOrd="0" presId="urn:microsoft.com/office/officeart/2005/8/layout/venn1"/>
    <dgm:cxn modelId="{4DB450CD-DDC4-45A2-9036-6F5648A5773B}" type="presParOf" srcId="{31363757-4C74-4B7E-867B-C3F6ADD16D13}" destId="{950462E6-446B-4252-9F7F-11C1FFFDBCB0}" srcOrd="2" destOrd="0" presId="urn:microsoft.com/office/officeart/2005/8/layout/venn1"/>
    <dgm:cxn modelId="{6351AD60-FBEA-483E-8B79-827FADE74925}" type="presParOf" srcId="{31363757-4C74-4B7E-867B-C3F6ADD16D13}" destId="{B1B3A6EA-48AF-48E0-A0E9-4581AAF495A7}" srcOrd="3" destOrd="0" presId="urn:microsoft.com/office/officeart/2005/8/layout/venn1"/>
    <dgm:cxn modelId="{17F85337-20C3-499C-B9A7-4DB06A4770EE}" type="presParOf" srcId="{31363757-4C74-4B7E-867B-C3F6ADD16D13}" destId="{B1C6C986-C504-49D1-9F48-1F6B3480DDCD}" srcOrd="4" destOrd="0" presId="urn:microsoft.com/office/officeart/2005/8/layout/venn1"/>
    <dgm:cxn modelId="{24EA18E6-E089-46A5-AE58-7101F2EA6CCA}" type="presParOf" srcId="{31363757-4C74-4B7E-867B-C3F6ADD16D13}" destId="{4A4305FD-96FD-42D6-9981-88C3B3B778B6}" srcOrd="5" destOrd="0" presId="urn:microsoft.com/office/officeart/2005/8/layout/venn1"/>
    <dgm:cxn modelId="{36E8F06E-DD86-45F9-B03D-15BED27EF35D}" type="presParOf" srcId="{31363757-4C74-4B7E-867B-C3F6ADD16D13}" destId="{A5D3A328-1164-4BFF-B642-25ADBB4975E0}" srcOrd="6" destOrd="0" presId="urn:microsoft.com/office/officeart/2005/8/layout/venn1"/>
    <dgm:cxn modelId="{4F2A6B3A-E0B6-4BDA-82BD-131F63837E54}" type="presParOf" srcId="{31363757-4C74-4B7E-867B-C3F6ADD16D13}" destId="{CE0F343E-F240-4CE9-9D7A-6B2CF44AE282}" srcOrd="7" destOrd="0" presId="urn:microsoft.com/office/officeart/2005/8/layout/venn1"/>
    <dgm:cxn modelId="{01748346-A910-435C-BA8D-E00059AEB2CE}" type="presParOf" srcId="{31363757-4C74-4B7E-867B-C3F6ADD16D13}" destId="{56CC0CF2-50BC-4A96-8051-7FC64BE3A5A4}" srcOrd="8" destOrd="0" presId="urn:microsoft.com/office/officeart/2005/8/layout/venn1"/>
    <dgm:cxn modelId="{11EA05BC-BF29-43E1-B4F9-A791A5B0322D}" type="presParOf" srcId="{31363757-4C74-4B7E-867B-C3F6ADD16D13}" destId="{2F5BE7F4-BE03-48AC-BE76-7350CCFD719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7F12D0-131E-4483-BCCF-0E72C01A2FE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8E6B42E-01B4-4B11-B462-9C23434D4ECB}">
      <dgm:prSet/>
      <dgm:spPr/>
      <dgm:t>
        <a:bodyPr/>
        <a:lstStyle/>
        <a:p>
          <a:pPr rtl="0"/>
          <a:r>
            <a:rPr lang="ru-RU" b="1" dirty="0" smtClean="0"/>
            <a:t>1. Субъекты здравоохранения предоставляют несовершеннолетним в возрасте от десяти до восемнадцати лет и молодежи конфиденциальную комплексную помощь, включающую медицинские, психосоциальные и юридические услуги.</a:t>
          </a:r>
          <a:endParaRPr lang="en-US" b="1" dirty="0"/>
        </a:p>
      </dgm:t>
    </dgm:pt>
    <dgm:pt modelId="{EA8A2AD4-9777-4D45-B453-A4CB774AA096}" type="parTrans" cxnId="{03B3C5A7-697A-4141-982E-B7D7B2D05853}">
      <dgm:prSet/>
      <dgm:spPr/>
      <dgm:t>
        <a:bodyPr/>
        <a:lstStyle/>
        <a:p>
          <a:endParaRPr lang="ru-RU"/>
        </a:p>
      </dgm:t>
    </dgm:pt>
    <dgm:pt modelId="{88467176-D975-451B-AF87-EDFD9D71B0F2}" type="sibTrans" cxnId="{03B3C5A7-697A-4141-982E-B7D7B2D05853}">
      <dgm:prSet/>
      <dgm:spPr/>
      <dgm:t>
        <a:bodyPr/>
        <a:lstStyle/>
        <a:p>
          <a:endParaRPr lang="ru-RU"/>
        </a:p>
      </dgm:t>
    </dgm:pt>
    <dgm:pt modelId="{A23400B1-9EE7-45A7-80BC-AFCF95B5D752}">
      <dgm:prSet/>
      <dgm:spPr/>
      <dgm:t>
        <a:bodyPr/>
        <a:lstStyle/>
        <a:p>
          <a:pPr rtl="0"/>
          <a:r>
            <a:rPr lang="ru-RU" b="1" dirty="0" smtClean="0"/>
            <a:t>2. Доступ несовершеннолетних в возрасте от десяти до восемнадцати лет и молодежи к услугам и средствам охраны репродуктивного и психического здоровья осуществляется без наличия направления от специалистов первичного звена здравоохранения.</a:t>
          </a:r>
          <a:endParaRPr lang="en-US" b="1" dirty="0"/>
        </a:p>
      </dgm:t>
    </dgm:pt>
    <dgm:pt modelId="{64AD7F92-1295-43A8-A7AA-A640317E1D5F}" type="parTrans" cxnId="{46D7AFCB-EA98-40B5-8A07-5383553C2116}">
      <dgm:prSet/>
      <dgm:spPr/>
      <dgm:t>
        <a:bodyPr/>
        <a:lstStyle/>
        <a:p>
          <a:endParaRPr lang="ru-RU"/>
        </a:p>
      </dgm:t>
    </dgm:pt>
    <dgm:pt modelId="{F9AE8D87-B891-4CC2-ABB0-F38E01F1538C}" type="sibTrans" cxnId="{46D7AFCB-EA98-40B5-8A07-5383553C2116}">
      <dgm:prSet/>
      <dgm:spPr/>
      <dgm:t>
        <a:bodyPr/>
        <a:lstStyle/>
        <a:p>
          <a:endParaRPr lang="ru-RU"/>
        </a:p>
      </dgm:t>
    </dgm:pt>
    <dgm:pt modelId="{45BC4776-720B-4FBF-B1B9-11B970684AA2}" type="pres">
      <dgm:prSet presAssocID="{D77F12D0-131E-4483-BCCF-0E72C01A2F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0AC40F-44E8-4E2A-90AD-5E661CF14BD5}" type="pres">
      <dgm:prSet presAssocID="{88E6B42E-01B4-4B11-B462-9C23434D4EC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15798-0B75-4544-B6BB-1EF55D4CBE96}" type="pres">
      <dgm:prSet presAssocID="{88467176-D975-451B-AF87-EDFD9D71B0F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5413825-3AF2-49DB-B180-0B4B1A210895}" type="pres">
      <dgm:prSet presAssocID="{88467176-D975-451B-AF87-EDFD9D71B0F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FF9E8-EAE7-400B-BFA3-478627F47B20}" type="pres">
      <dgm:prSet presAssocID="{A23400B1-9EE7-45A7-80BC-AFCF95B5D75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A0E9C-7D97-4C93-818C-77B77CA70035}" type="presOf" srcId="{88E6B42E-01B4-4B11-B462-9C23434D4ECB}" destId="{530AC40F-44E8-4E2A-90AD-5E661CF14BD5}" srcOrd="0" destOrd="0" presId="urn:microsoft.com/office/officeart/2005/8/layout/process1"/>
    <dgm:cxn modelId="{CC2C281B-6E8D-4A72-871E-8E620C50529C}" type="presOf" srcId="{D77F12D0-131E-4483-BCCF-0E72C01A2FEC}" destId="{45BC4776-720B-4FBF-B1B9-11B970684AA2}" srcOrd="0" destOrd="0" presId="urn:microsoft.com/office/officeart/2005/8/layout/process1"/>
    <dgm:cxn modelId="{03B3C5A7-697A-4141-982E-B7D7B2D05853}" srcId="{D77F12D0-131E-4483-BCCF-0E72C01A2FEC}" destId="{88E6B42E-01B4-4B11-B462-9C23434D4ECB}" srcOrd="0" destOrd="0" parTransId="{EA8A2AD4-9777-4D45-B453-A4CB774AA096}" sibTransId="{88467176-D975-451B-AF87-EDFD9D71B0F2}"/>
    <dgm:cxn modelId="{3174BC05-87F2-4D00-8706-CACE7D4FCA44}" type="presOf" srcId="{88467176-D975-451B-AF87-EDFD9D71B0F2}" destId="{15413825-3AF2-49DB-B180-0B4B1A210895}" srcOrd="1" destOrd="0" presId="urn:microsoft.com/office/officeart/2005/8/layout/process1"/>
    <dgm:cxn modelId="{79F683AA-7830-4924-AB94-D2F61AF35348}" type="presOf" srcId="{88467176-D975-451B-AF87-EDFD9D71B0F2}" destId="{A6415798-0B75-4544-B6BB-1EF55D4CBE96}" srcOrd="0" destOrd="0" presId="urn:microsoft.com/office/officeart/2005/8/layout/process1"/>
    <dgm:cxn modelId="{2DC8FE3C-7517-498A-8102-98C7F41272E4}" type="presOf" srcId="{A23400B1-9EE7-45A7-80BC-AFCF95B5D752}" destId="{350FF9E8-EAE7-400B-BFA3-478627F47B20}" srcOrd="0" destOrd="0" presId="urn:microsoft.com/office/officeart/2005/8/layout/process1"/>
    <dgm:cxn modelId="{46D7AFCB-EA98-40B5-8A07-5383553C2116}" srcId="{D77F12D0-131E-4483-BCCF-0E72C01A2FEC}" destId="{A23400B1-9EE7-45A7-80BC-AFCF95B5D752}" srcOrd="1" destOrd="0" parTransId="{64AD7F92-1295-43A8-A7AA-A640317E1D5F}" sibTransId="{F9AE8D87-B891-4CC2-ABB0-F38E01F1538C}"/>
    <dgm:cxn modelId="{35DE4858-CDB1-49CA-8D5B-AC7E6FA4C899}" type="presParOf" srcId="{45BC4776-720B-4FBF-B1B9-11B970684AA2}" destId="{530AC40F-44E8-4E2A-90AD-5E661CF14BD5}" srcOrd="0" destOrd="0" presId="urn:microsoft.com/office/officeart/2005/8/layout/process1"/>
    <dgm:cxn modelId="{24F94FD4-5996-4C57-8AC5-DC0EB68E108B}" type="presParOf" srcId="{45BC4776-720B-4FBF-B1B9-11B970684AA2}" destId="{A6415798-0B75-4544-B6BB-1EF55D4CBE96}" srcOrd="1" destOrd="0" presId="urn:microsoft.com/office/officeart/2005/8/layout/process1"/>
    <dgm:cxn modelId="{272EB269-259C-4798-A74F-A526C0234B73}" type="presParOf" srcId="{A6415798-0B75-4544-B6BB-1EF55D4CBE96}" destId="{15413825-3AF2-49DB-B180-0B4B1A210895}" srcOrd="0" destOrd="0" presId="urn:microsoft.com/office/officeart/2005/8/layout/process1"/>
    <dgm:cxn modelId="{763BA4EC-3E3F-475D-AD42-421EDE971AD5}" type="presParOf" srcId="{45BC4776-720B-4FBF-B1B9-11B970684AA2}" destId="{350FF9E8-EAE7-400B-BFA3-478627F47B2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38BDF7-9C6E-4406-886F-3592EA26409B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110430-7FEC-4923-B4D2-A79E3327FC41}">
      <dgm:prSet/>
      <dgm:spPr/>
      <dgm:t>
        <a:bodyPr/>
        <a:lstStyle/>
        <a:p>
          <a:pPr rtl="0"/>
          <a:r>
            <a:rPr lang="ru-RU" dirty="0" smtClean="0"/>
            <a:t>Врач первичной медико-санитарной помощи имеет право на диагностику и лечение пограничных психических, поведенческих расстройств в объеме, установленном уполномоченным органом, с письменного согласия пациента</a:t>
          </a:r>
          <a:endParaRPr lang="en-US" dirty="0"/>
        </a:p>
      </dgm:t>
    </dgm:pt>
    <dgm:pt modelId="{6B2D6268-9357-409E-87BD-5EAB2BB3B0A9}" type="parTrans" cxnId="{7F744196-B026-4439-AB34-0A3ACFA1BACB}">
      <dgm:prSet/>
      <dgm:spPr/>
      <dgm:t>
        <a:bodyPr/>
        <a:lstStyle/>
        <a:p>
          <a:endParaRPr lang="ru-RU"/>
        </a:p>
      </dgm:t>
    </dgm:pt>
    <dgm:pt modelId="{56830F76-1CBE-4F5A-B47C-37B19617487E}" type="sibTrans" cxnId="{7F744196-B026-4439-AB34-0A3ACFA1BACB}">
      <dgm:prSet/>
      <dgm:spPr/>
      <dgm:t>
        <a:bodyPr/>
        <a:lstStyle/>
        <a:p>
          <a:endParaRPr lang="ru-RU"/>
        </a:p>
      </dgm:t>
    </dgm:pt>
    <dgm:pt modelId="{DA589B7E-98A9-4A2D-867B-4312380BF094}" type="pres">
      <dgm:prSet presAssocID="{6438BDF7-9C6E-4406-886F-3592EA2640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994A6-F669-4248-8C30-07124EBA01DD}" type="pres">
      <dgm:prSet presAssocID="{3F110430-7FEC-4923-B4D2-A79E3327FC41}" presName="composite" presStyleCnt="0"/>
      <dgm:spPr/>
    </dgm:pt>
    <dgm:pt modelId="{EE8D8DE2-8347-4DB3-BA82-536BF6A6EF54}" type="pres">
      <dgm:prSet presAssocID="{3F110430-7FEC-4923-B4D2-A79E3327FC41}" presName="imgShp" presStyleLbl="fgImgPlace1" presStyleIdx="0" presStyleCnt="1" custScaleX="118657" custLinFactX="-16168" custLinFactNeighborX="-100000" custLinFactNeighborY="-14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02EE398-271E-4EAB-B66F-379F0F89AB4B}" type="pres">
      <dgm:prSet presAssocID="{3F110430-7FEC-4923-B4D2-A79E3327FC41}" presName="txShp" presStyleLbl="node1" presStyleIdx="0" presStyleCnt="1" custScaleX="141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417C4-71C4-4EA1-B63C-0272094AD26E}" type="presOf" srcId="{6438BDF7-9C6E-4406-886F-3592EA26409B}" destId="{DA589B7E-98A9-4A2D-867B-4312380BF094}" srcOrd="0" destOrd="0" presId="urn:microsoft.com/office/officeart/2005/8/layout/vList3#2"/>
    <dgm:cxn modelId="{58EB2894-8435-443A-A8BF-18761F9F34F7}" type="presOf" srcId="{3F110430-7FEC-4923-B4D2-A79E3327FC41}" destId="{402EE398-271E-4EAB-B66F-379F0F89AB4B}" srcOrd="0" destOrd="0" presId="urn:microsoft.com/office/officeart/2005/8/layout/vList3#2"/>
    <dgm:cxn modelId="{7F744196-B026-4439-AB34-0A3ACFA1BACB}" srcId="{6438BDF7-9C6E-4406-886F-3592EA26409B}" destId="{3F110430-7FEC-4923-B4D2-A79E3327FC41}" srcOrd="0" destOrd="0" parTransId="{6B2D6268-9357-409E-87BD-5EAB2BB3B0A9}" sibTransId="{56830F76-1CBE-4F5A-B47C-37B19617487E}"/>
    <dgm:cxn modelId="{C7003329-DAC9-4E04-A405-976FB9D67057}" type="presParOf" srcId="{DA589B7E-98A9-4A2D-867B-4312380BF094}" destId="{E8C994A6-F669-4248-8C30-07124EBA01DD}" srcOrd="0" destOrd="0" presId="urn:microsoft.com/office/officeart/2005/8/layout/vList3#2"/>
    <dgm:cxn modelId="{E973836B-5829-4197-8078-B6C335F47579}" type="presParOf" srcId="{E8C994A6-F669-4248-8C30-07124EBA01DD}" destId="{EE8D8DE2-8347-4DB3-BA82-536BF6A6EF54}" srcOrd="0" destOrd="0" presId="urn:microsoft.com/office/officeart/2005/8/layout/vList3#2"/>
    <dgm:cxn modelId="{41B5FC9E-0D20-44B2-B70B-E68DBFC9A8F8}" type="presParOf" srcId="{E8C994A6-F669-4248-8C30-07124EBA01DD}" destId="{402EE398-271E-4EAB-B66F-379F0F89AB4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B52F-E184-4444-A606-4A4C05FE1117}">
      <dsp:nvSpPr>
        <dsp:cNvPr id="0" name=""/>
        <dsp:cNvSpPr/>
      </dsp:nvSpPr>
      <dsp:spPr>
        <a:xfrm>
          <a:off x="1206064" y="629133"/>
          <a:ext cx="3935432" cy="3935432"/>
        </a:xfrm>
        <a:prstGeom prst="blockArc">
          <a:avLst>
            <a:gd name="adj1" fmla="val 9000000"/>
            <a:gd name="adj2" fmla="val 16200000"/>
            <a:gd name="adj3" fmla="val 4633"/>
          </a:avLst>
        </a:prstGeom>
        <a:gradFill rotWithShape="0">
          <a:gsLst>
            <a:gs pos="0">
              <a:srgbClr val="2D2D8A">
                <a:shade val="90000"/>
                <a:hueOff val="0"/>
                <a:satOff val="-33397"/>
                <a:lumOff val="31918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33397"/>
                <a:lumOff val="31918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33397"/>
                <a:lumOff val="3191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37324-33A7-4999-8D7B-1629D0291052}">
      <dsp:nvSpPr>
        <dsp:cNvPr id="0" name=""/>
        <dsp:cNvSpPr/>
      </dsp:nvSpPr>
      <dsp:spPr>
        <a:xfrm>
          <a:off x="1206064" y="629133"/>
          <a:ext cx="3935432" cy="3935432"/>
        </a:xfrm>
        <a:prstGeom prst="blockArc">
          <a:avLst>
            <a:gd name="adj1" fmla="val 1800000"/>
            <a:gd name="adj2" fmla="val 9000000"/>
            <a:gd name="adj3" fmla="val 4633"/>
          </a:avLst>
        </a:prstGeom>
        <a:gradFill rotWithShape="0">
          <a:gsLst>
            <a:gs pos="0">
              <a:srgbClr val="2D2D8A">
                <a:shade val="90000"/>
                <a:hueOff val="0"/>
                <a:satOff val="-16699"/>
                <a:lumOff val="15959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-16699"/>
                <a:lumOff val="15959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-16699"/>
                <a:lumOff val="159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63E82-9B38-457C-9D4E-0CEECB2F6A4E}">
      <dsp:nvSpPr>
        <dsp:cNvPr id="0" name=""/>
        <dsp:cNvSpPr/>
      </dsp:nvSpPr>
      <dsp:spPr>
        <a:xfrm>
          <a:off x="1206064" y="629133"/>
          <a:ext cx="3935432" cy="3935432"/>
        </a:xfrm>
        <a:prstGeom prst="blockArc">
          <a:avLst>
            <a:gd name="adj1" fmla="val 16200000"/>
            <a:gd name="adj2" fmla="val 1800000"/>
            <a:gd name="adj3" fmla="val 4633"/>
          </a:avLst>
        </a:prstGeom>
        <a:gradFill rotWithShape="0">
          <a:gsLst>
            <a:gs pos="0">
              <a:srgbClr val="2D2D8A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22563-225A-45C5-AA65-DE467E2BC347}">
      <dsp:nvSpPr>
        <dsp:cNvPr id="0" name=""/>
        <dsp:cNvSpPr/>
      </dsp:nvSpPr>
      <dsp:spPr>
        <a:xfrm>
          <a:off x="2210747" y="1633816"/>
          <a:ext cx="1926065" cy="192606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Психическое здоровье и благополучие</a:t>
          </a:r>
          <a:endParaRPr lang="en-US" sz="14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492813" y="1915882"/>
        <a:ext cx="1361933" cy="1361933"/>
      </dsp:txXfrm>
    </dsp:sp>
    <dsp:sp modelId="{CBFB2F2B-C602-4B2C-8AE6-A31DA529474C}">
      <dsp:nvSpPr>
        <dsp:cNvPr id="0" name=""/>
        <dsp:cNvSpPr/>
      </dsp:nvSpPr>
      <dsp:spPr>
        <a:xfrm>
          <a:off x="2461141" y="-37917"/>
          <a:ext cx="1425278" cy="1425278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БИО</a:t>
          </a:r>
          <a:endParaRPr lang="en-US" sz="11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2669868" y="170810"/>
        <a:ext cx="1007824" cy="1007824"/>
      </dsp:txXfrm>
    </dsp:sp>
    <dsp:sp modelId="{434F5286-8910-47D3-B5A2-E86E87D8B7EE}">
      <dsp:nvSpPr>
        <dsp:cNvPr id="0" name=""/>
        <dsp:cNvSpPr/>
      </dsp:nvSpPr>
      <dsp:spPr>
        <a:xfrm>
          <a:off x="4100336" y="2807320"/>
          <a:ext cx="1476110" cy="150118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СОЦИО</a:t>
          </a:r>
          <a:endParaRPr lang="en-US" sz="11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4316507" y="3027163"/>
        <a:ext cx="1043768" cy="1061498"/>
      </dsp:txXfrm>
    </dsp:sp>
    <dsp:sp modelId="{49107A49-EE6A-4A89-86F6-97BF38C9808D}">
      <dsp:nvSpPr>
        <dsp:cNvPr id="0" name=""/>
        <dsp:cNvSpPr/>
      </dsp:nvSpPr>
      <dsp:spPr>
        <a:xfrm>
          <a:off x="724601" y="2807320"/>
          <a:ext cx="1569137" cy="1501184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rPr>
            <a:t>ПСИХО</a:t>
          </a:r>
          <a:endParaRPr lang="en-US" sz="1100" b="1" kern="1200" dirty="0">
            <a:solidFill>
              <a:srgbClr val="FFFFFF"/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>
        <a:off x="954396" y="3027163"/>
        <a:ext cx="1109547" cy="106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57FF7-4C90-432E-A1CC-D11F096304F6}">
      <dsp:nvSpPr>
        <dsp:cNvPr id="0" name=""/>
        <dsp:cNvSpPr/>
      </dsp:nvSpPr>
      <dsp:spPr>
        <a:xfrm>
          <a:off x="855518" y="0"/>
          <a:ext cx="6215107" cy="4808668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Продвижение ПЗ</a:t>
          </a:r>
          <a:endParaRPr lang="ru-RU" sz="1600" b="1" kern="1200" dirty="0"/>
        </a:p>
      </dsp:txBody>
      <dsp:txXfrm>
        <a:off x="3094200" y="240433"/>
        <a:ext cx="1737743" cy="721300"/>
      </dsp:txXfrm>
    </dsp:sp>
    <dsp:sp modelId="{8349FE6C-2E98-46E4-BF18-A0E72C2F21FE}">
      <dsp:nvSpPr>
        <dsp:cNvPr id="0" name=""/>
        <dsp:cNvSpPr/>
      </dsp:nvSpPr>
      <dsp:spPr>
        <a:xfrm>
          <a:off x="1521269" y="961733"/>
          <a:ext cx="4883606" cy="3846934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Целевая профилактика</a:t>
          </a:r>
          <a:endParaRPr lang="ru-RU" sz="900" kern="1200" dirty="0"/>
        </a:p>
      </dsp:txBody>
      <dsp:txXfrm>
        <a:off x="3109662" y="1192549"/>
        <a:ext cx="1706820" cy="692448"/>
      </dsp:txXfrm>
    </dsp:sp>
    <dsp:sp modelId="{CAA93D68-D052-4B0B-ADA5-12477523BE47}">
      <dsp:nvSpPr>
        <dsp:cNvPr id="0" name=""/>
        <dsp:cNvSpPr/>
      </dsp:nvSpPr>
      <dsp:spPr>
        <a:xfrm>
          <a:off x="2020567" y="1923467"/>
          <a:ext cx="3885009" cy="2885200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Выявление и управление расстройствами</a:t>
          </a:r>
          <a:endParaRPr lang="ru-RU" sz="1200" b="1" kern="1200" dirty="0"/>
        </a:p>
      </dsp:txBody>
      <dsp:txXfrm>
        <a:off x="3057865" y="2139857"/>
        <a:ext cx="1810414" cy="649170"/>
      </dsp:txXfrm>
    </dsp:sp>
    <dsp:sp modelId="{191896BE-4097-4AD3-AEEA-9B04A543E027}">
      <dsp:nvSpPr>
        <dsp:cNvPr id="0" name=""/>
        <dsp:cNvSpPr/>
      </dsp:nvSpPr>
      <dsp:spPr>
        <a:xfrm>
          <a:off x="2686313" y="2885200"/>
          <a:ext cx="2553518" cy="192346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Реабилитация и помощь</a:t>
          </a:r>
          <a:endParaRPr lang="ru-RU" sz="1200" b="1" kern="1200" dirty="0"/>
        </a:p>
      </dsp:txBody>
      <dsp:txXfrm>
        <a:off x="3060267" y="3366067"/>
        <a:ext cx="1805609" cy="961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E13A0-864D-4806-B43D-A76A20714308}">
      <dsp:nvSpPr>
        <dsp:cNvPr id="0" name=""/>
        <dsp:cNvSpPr/>
      </dsp:nvSpPr>
      <dsp:spPr>
        <a:xfrm rot="10800000">
          <a:off x="334525" y="1358"/>
          <a:ext cx="10990446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Психическое здоровье – состояние благополучия, при котором каждый человек может реализовать свой собственный потенциал, справляться с обычными жизненными стрессами, продуктивно и плодотворно работать, а также вносить вклад в жизнь своего сообщества</a:t>
          </a:r>
          <a:endParaRPr lang="en-US" sz="1800" b="1" kern="1200" dirty="0"/>
        </a:p>
      </dsp:txBody>
      <dsp:txXfrm rot="10800000">
        <a:off x="533350" y="1358"/>
        <a:ext cx="10791621" cy="795299"/>
      </dsp:txXfrm>
    </dsp:sp>
    <dsp:sp modelId="{3284E999-ED4E-473E-8849-34CB3A4152A1}">
      <dsp:nvSpPr>
        <dsp:cNvPr id="0" name=""/>
        <dsp:cNvSpPr/>
      </dsp:nvSpPr>
      <dsp:spPr>
        <a:xfrm>
          <a:off x="66912" y="0"/>
          <a:ext cx="795299" cy="7952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637B0-2E59-489C-9DE5-88A2EE7582F2}">
      <dsp:nvSpPr>
        <dsp:cNvPr id="0" name=""/>
        <dsp:cNvSpPr/>
      </dsp:nvSpPr>
      <dsp:spPr>
        <a:xfrm rot="10800000">
          <a:off x="347086" y="1034060"/>
          <a:ext cx="10965324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Психологическая помощь – комплекс мероприятий, направленных на: содействие человеку в предупреждении, разрешении психологических проблем, преодолении трудных жизненных и кризисных ситуаций и их последствий, способствующих поддержанию психического и соматического здоровья, оптимизации психического развития, адаптации и повышению качества жизни, в том числе путем активизации собственных возможностей человека</a:t>
          </a:r>
          <a:endParaRPr lang="en-US" sz="1400" b="1" kern="1200" dirty="0"/>
        </a:p>
      </dsp:txBody>
      <dsp:txXfrm rot="10800000">
        <a:off x="545911" y="1034060"/>
        <a:ext cx="10766499" cy="795299"/>
      </dsp:txXfrm>
    </dsp:sp>
    <dsp:sp modelId="{CA6270C6-28D6-494F-A9D6-93211D8F2387}">
      <dsp:nvSpPr>
        <dsp:cNvPr id="0" name=""/>
        <dsp:cNvSpPr/>
      </dsp:nvSpPr>
      <dsp:spPr>
        <a:xfrm>
          <a:off x="72678" y="993548"/>
          <a:ext cx="795299" cy="7952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87CB3-4FE0-4941-9E34-BF0858314653}">
      <dsp:nvSpPr>
        <dsp:cNvPr id="0" name=""/>
        <dsp:cNvSpPr/>
      </dsp:nvSpPr>
      <dsp:spPr>
        <a:xfrm rot="10800000">
          <a:off x="1676667" y="2058659"/>
          <a:ext cx="9651870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информирование людей о причинах психологических проблем, способах их предупреждения и разрешения</a:t>
          </a:r>
          <a:endParaRPr lang="en-US" sz="2000" b="1" kern="1200" dirty="0"/>
        </a:p>
      </dsp:txBody>
      <dsp:txXfrm rot="10800000">
        <a:off x="1875492" y="2058659"/>
        <a:ext cx="9453045" cy="795299"/>
      </dsp:txXfrm>
    </dsp:sp>
    <dsp:sp modelId="{584BC8D0-CEF5-4022-99AF-A43DEAF3A316}">
      <dsp:nvSpPr>
        <dsp:cNvPr id="0" name=""/>
        <dsp:cNvSpPr/>
      </dsp:nvSpPr>
      <dsp:spPr>
        <a:xfrm>
          <a:off x="1128940" y="2066763"/>
          <a:ext cx="795299" cy="795299"/>
        </a:xfrm>
        <a:prstGeom prst="rightArrow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797BB-D314-4938-BE28-14D49190E731}">
      <dsp:nvSpPr>
        <dsp:cNvPr id="0" name=""/>
        <dsp:cNvSpPr/>
      </dsp:nvSpPr>
      <dsp:spPr>
        <a:xfrm rot="10800000">
          <a:off x="1756451" y="3056948"/>
          <a:ext cx="9590462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личности, ее самосовершенствование и самореализацию</a:t>
          </a:r>
          <a:endParaRPr lang="en-US" sz="2000" b="1" kern="1200" dirty="0"/>
        </a:p>
      </dsp:txBody>
      <dsp:txXfrm rot="10800000">
        <a:off x="1955276" y="3056948"/>
        <a:ext cx="9391637" cy="795299"/>
      </dsp:txXfrm>
    </dsp:sp>
    <dsp:sp modelId="{E86BE464-618F-4B72-BA0F-D4676538EF50}">
      <dsp:nvSpPr>
        <dsp:cNvPr id="0" name=""/>
        <dsp:cNvSpPr/>
      </dsp:nvSpPr>
      <dsp:spPr>
        <a:xfrm>
          <a:off x="1088029" y="3050053"/>
          <a:ext cx="795299" cy="795299"/>
        </a:xfrm>
        <a:prstGeom prst="rightArrow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B6CA7-0D6F-43E0-B42E-01B369EDE039}">
      <dsp:nvSpPr>
        <dsp:cNvPr id="0" name=""/>
        <dsp:cNvSpPr/>
      </dsp:nvSpPr>
      <dsp:spPr>
        <a:xfrm rot="10800000">
          <a:off x="321227" y="4132167"/>
          <a:ext cx="11017041" cy="795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70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Психологическая проблема – состояние душевного дискомфорта человека, вызванное неудовлетворенностью собой, своей деятельностью, межличностными отношениями, обстановкой в семье и (или) другими проблемами личной жизни</a:t>
          </a:r>
          <a:endParaRPr lang="en-US" sz="1800" b="1" kern="1200" dirty="0"/>
        </a:p>
      </dsp:txBody>
      <dsp:txXfrm rot="10800000">
        <a:off x="520052" y="4132167"/>
        <a:ext cx="10818216" cy="795299"/>
      </dsp:txXfrm>
    </dsp:sp>
    <dsp:sp modelId="{0453B36E-3E17-4B29-AA80-A14CBAF67BF3}">
      <dsp:nvSpPr>
        <dsp:cNvPr id="0" name=""/>
        <dsp:cNvSpPr/>
      </dsp:nvSpPr>
      <dsp:spPr>
        <a:xfrm>
          <a:off x="0" y="4055628"/>
          <a:ext cx="795299" cy="79529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51624-E442-4895-9E8B-343695704BF1}">
      <dsp:nvSpPr>
        <dsp:cNvPr id="0" name=""/>
        <dsp:cNvSpPr/>
      </dsp:nvSpPr>
      <dsp:spPr>
        <a:xfrm>
          <a:off x="2668" y="0"/>
          <a:ext cx="2797042" cy="492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Образование в области охраны здоровья</a:t>
          </a:r>
          <a:endParaRPr lang="en-US" sz="1700" kern="1200" dirty="0"/>
        </a:p>
      </dsp:txBody>
      <dsp:txXfrm>
        <a:off x="2668" y="1969008"/>
        <a:ext cx="2797042" cy="1969008"/>
      </dsp:txXfrm>
    </dsp:sp>
    <dsp:sp modelId="{48B921F5-AAEA-4479-81C8-D28E766335A5}">
      <dsp:nvSpPr>
        <dsp:cNvPr id="0" name=""/>
        <dsp:cNvSpPr/>
      </dsp:nvSpPr>
      <dsp:spPr>
        <a:xfrm>
          <a:off x="564329" y="88320"/>
          <a:ext cx="1639199" cy="16391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C7C1E-C9B0-4701-A446-6FB350A639C7}">
      <dsp:nvSpPr>
        <dsp:cNvPr id="0" name=""/>
        <dsp:cNvSpPr/>
      </dsp:nvSpPr>
      <dsp:spPr>
        <a:xfrm>
          <a:off x="2883622" y="0"/>
          <a:ext cx="2797042" cy="492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Получение информации о состоянии здоровья в доступной для него форме</a:t>
          </a:r>
          <a:endParaRPr lang="en-US" sz="1700" kern="1200" dirty="0"/>
        </a:p>
      </dsp:txBody>
      <dsp:txXfrm>
        <a:off x="2883622" y="1969008"/>
        <a:ext cx="2797042" cy="1969008"/>
      </dsp:txXfrm>
    </dsp:sp>
    <dsp:sp modelId="{BDA0FBCF-06F7-409F-AB87-BDE54D133AA2}">
      <dsp:nvSpPr>
        <dsp:cNvPr id="0" name=""/>
        <dsp:cNvSpPr/>
      </dsp:nvSpPr>
      <dsp:spPr>
        <a:xfrm>
          <a:off x="3471165" y="71059"/>
          <a:ext cx="1639199" cy="16391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0C4E0-E6D8-47DE-BAEF-7EC7CEB07DB9}">
      <dsp:nvSpPr>
        <dsp:cNvPr id="0" name=""/>
        <dsp:cNvSpPr/>
      </dsp:nvSpPr>
      <dsp:spPr>
        <a:xfrm>
          <a:off x="5764575" y="0"/>
          <a:ext cx="2797042" cy="492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Получение информации в доступной форме о здоровом образе жизни и правильном питании, о вреде курения, употребления </a:t>
          </a:r>
          <a:r>
            <a:rPr lang="ru-RU" sz="1700" kern="1200" dirty="0" err="1" smtClean="0"/>
            <a:t>психоактивных</a:t>
          </a:r>
          <a:r>
            <a:rPr lang="ru-RU" sz="1700" kern="1200" dirty="0" smtClean="0"/>
            <a:t> веществ</a:t>
          </a:r>
          <a:endParaRPr lang="en-US" sz="1700" kern="1200" dirty="0"/>
        </a:p>
      </dsp:txBody>
      <dsp:txXfrm>
        <a:off x="5764575" y="1969008"/>
        <a:ext cx="2797042" cy="1969008"/>
      </dsp:txXfrm>
    </dsp:sp>
    <dsp:sp modelId="{B5667B28-38E6-489C-901C-BB85C5C35406}">
      <dsp:nvSpPr>
        <dsp:cNvPr id="0" name=""/>
        <dsp:cNvSpPr/>
      </dsp:nvSpPr>
      <dsp:spPr>
        <a:xfrm>
          <a:off x="6334875" y="88320"/>
          <a:ext cx="1639199" cy="16391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11839-E530-42F4-B7EE-04E1CD931596}">
      <dsp:nvSpPr>
        <dsp:cNvPr id="0" name=""/>
        <dsp:cNvSpPr/>
      </dsp:nvSpPr>
      <dsp:spPr>
        <a:xfrm>
          <a:off x="8645529" y="0"/>
          <a:ext cx="2797042" cy="4922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Несовершеннолетние в возрасте шестнадцати лет и старше имеют право на информированное согласие или отказ на оказание профилактической, консультативно-диагностической помощи, за исключением хирургических вмешательств, искусственного прерывания беременности, которые производятся с согласия их родителей или законных представителей.</a:t>
          </a:r>
          <a:endParaRPr lang="en-US" sz="1400" b="1" kern="1200" dirty="0"/>
        </a:p>
      </dsp:txBody>
      <dsp:txXfrm>
        <a:off x="8645529" y="1969008"/>
        <a:ext cx="2797042" cy="1969008"/>
      </dsp:txXfrm>
    </dsp:sp>
    <dsp:sp modelId="{48E26DFE-E8F6-43F5-B67D-E26D24E464DC}">
      <dsp:nvSpPr>
        <dsp:cNvPr id="0" name=""/>
        <dsp:cNvSpPr/>
      </dsp:nvSpPr>
      <dsp:spPr>
        <a:xfrm>
          <a:off x="9258955" y="69010"/>
          <a:ext cx="1639199" cy="16391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BEF0C-B458-4A95-A5BB-3B61FDC25280}">
      <dsp:nvSpPr>
        <dsp:cNvPr id="0" name=""/>
        <dsp:cNvSpPr/>
      </dsp:nvSpPr>
      <dsp:spPr>
        <a:xfrm>
          <a:off x="397474" y="4184142"/>
          <a:ext cx="10529620" cy="73837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99E7D-A89F-4F7D-9DDD-F5830845CD11}">
      <dsp:nvSpPr>
        <dsp:cNvPr id="0" name=""/>
        <dsp:cNvSpPr/>
      </dsp:nvSpPr>
      <dsp:spPr>
        <a:xfrm>
          <a:off x="5102423" y="1560834"/>
          <a:ext cx="1916814" cy="19168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C817EB-51AD-4E3B-B4A3-133B254748C1}">
      <dsp:nvSpPr>
        <dsp:cNvPr id="0" name=""/>
        <dsp:cNvSpPr/>
      </dsp:nvSpPr>
      <dsp:spPr>
        <a:xfrm>
          <a:off x="4949078" y="0"/>
          <a:ext cx="2223504" cy="12870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Охрана психического здоровья</a:t>
          </a:r>
          <a:endParaRPr lang="en-US" sz="2100" kern="1200" dirty="0"/>
        </a:p>
      </dsp:txBody>
      <dsp:txXfrm>
        <a:off x="4949078" y="0"/>
        <a:ext cx="2223504" cy="1287003"/>
      </dsp:txXfrm>
    </dsp:sp>
    <dsp:sp modelId="{950462E6-446B-4252-9F7F-11C1FFFDBCB0}">
      <dsp:nvSpPr>
        <dsp:cNvPr id="0" name=""/>
        <dsp:cNvSpPr/>
      </dsp:nvSpPr>
      <dsp:spPr>
        <a:xfrm>
          <a:off x="5831580" y="2090422"/>
          <a:ext cx="1916814" cy="1916814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B3A6EA-48AF-48E0-A0E9-4581AAF495A7}">
      <dsp:nvSpPr>
        <dsp:cNvPr id="0" name=""/>
        <dsp:cNvSpPr/>
      </dsp:nvSpPr>
      <dsp:spPr>
        <a:xfrm>
          <a:off x="7900972" y="1697749"/>
          <a:ext cx="1993486" cy="139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Профилактика суицидального поведения</a:t>
          </a:r>
          <a:endParaRPr lang="en-US" sz="2100" kern="1200" dirty="0"/>
        </a:p>
      </dsp:txBody>
      <dsp:txXfrm>
        <a:off x="7900972" y="1697749"/>
        <a:ext cx="1993486" cy="1396536"/>
      </dsp:txXfrm>
    </dsp:sp>
    <dsp:sp modelId="{B1C6C986-C504-49D1-9F48-1F6B3480DDCD}">
      <dsp:nvSpPr>
        <dsp:cNvPr id="0" name=""/>
        <dsp:cNvSpPr/>
      </dsp:nvSpPr>
      <dsp:spPr>
        <a:xfrm>
          <a:off x="5553258" y="2948060"/>
          <a:ext cx="1916814" cy="1916814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A4305FD-96FD-42D6-9981-88C3B3B778B6}">
      <dsp:nvSpPr>
        <dsp:cNvPr id="0" name=""/>
        <dsp:cNvSpPr/>
      </dsp:nvSpPr>
      <dsp:spPr>
        <a:xfrm>
          <a:off x="7594282" y="4080075"/>
          <a:ext cx="1993486" cy="139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Профилактика зависимости от табака</a:t>
          </a:r>
          <a:endParaRPr lang="en-US" sz="2100" kern="1200" dirty="0"/>
        </a:p>
      </dsp:txBody>
      <dsp:txXfrm>
        <a:off x="7594282" y="4080075"/>
        <a:ext cx="1993486" cy="1396536"/>
      </dsp:txXfrm>
    </dsp:sp>
    <dsp:sp modelId="{A5D3A328-1164-4BFF-B642-25ADBB4975E0}">
      <dsp:nvSpPr>
        <dsp:cNvPr id="0" name=""/>
        <dsp:cNvSpPr/>
      </dsp:nvSpPr>
      <dsp:spPr>
        <a:xfrm>
          <a:off x="4651589" y="2948060"/>
          <a:ext cx="1916814" cy="1916814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0F343E-F240-4CE9-9D7A-6B2CF44AE282}">
      <dsp:nvSpPr>
        <dsp:cNvPr id="0" name=""/>
        <dsp:cNvSpPr/>
      </dsp:nvSpPr>
      <dsp:spPr>
        <a:xfrm>
          <a:off x="2533892" y="4080075"/>
          <a:ext cx="1993486" cy="139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Профилактика немедицинского употребления ПАВ</a:t>
          </a:r>
          <a:endParaRPr lang="en-US" sz="2100" kern="1200" dirty="0"/>
        </a:p>
      </dsp:txBody>
      <dsp:txXfrm>
        <a:off x="2533892" y="4080075"/>
        <a:ext cx="1993486" cy="1396536"/>
      </dsp:txXfrm>
    </dsp:sp>
    <dsp:sp modelId="{56CC0CF2-50BC-4A96-8051-7FC64BE3A5A4}">
      <dsp:nvSpPr>
        <dsp:cNvPr id="0" name=""/>
        <dsp:cNvSpPr/>
      </dsp:nvSpPr>
      <dsp:spPr>
        <a:xfrm>
          <a:off x="4373267" y="2090422"/>
          <a:ext cx="1916814" cy="1916814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5BE7F4-BE03-48AC-BE76-7350CCFD719F}">
      <dsp:nvSpPr>
        <dsp:cNvPr id="0" name=""/>
        <dsp:cNvSpPr/>
      </dsp:nvSpPr>
      <dsp:spPr>
        <a:xfrm>
          <a:off x="2227202" y="1697749"/>
          <a:ext cx="1993486" cy="139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Профилактика влечения к азартным </a:t>
          </a:r>
          <a:r>
            <a:rPr lang="ru-RU" sz="2100" kern="1200" dirty="0" smtClean="0"/>
            <a:t>играм</a:t>
          </a:r>
          <a:endParaRPr lang="en-US" sz="2100" kern="1200" dirty="0"/>
        </a:p>
      </dsp:txBody>
      <dsp:txXfrm>
        <a:off x="2227202" y="1697749"/>
        <a:ext cx="1993486" cy="13965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AC40F-44E8-4E2A-90AD-5E661CF14BD5}">
      <dsp:nvSpPr>
        <dsp:cNvPr id="0" name=""/>
        <dsp:cNvSpPr/>
      </dsp:nvSpPr>
      <dsp:spPr>
        <a:xfrm>
          <a:off x="2315" y="0"/>
          <a:ext cx="4938743" cy="240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1. Субъекты здравоохранения предоставляют несовершеннолетним в возрасте от десяти до восемнадцати лет и молодежи конфиденциальную комплексную помощь, включающую медицинские, психосоциальные и юридические услуги.</a:t>
          </a:r>
          <a:endParaRPr lang="en-US" sz="2000" b="1" kern="1200" dirty="0"/>
        </a:p>
      </dsp:txBody>
      <dsp:txXfrm>
        <a:off x="72710" y="70395"/>
        <a:ext cx="4797953" cy="2262685"/>
      </dsp:txXfrm>
    </dsp:sp>
    <dsp:sp modelId="{A6415798-0B75-4544-B6BB-1EF55D4CBE96}">
      <dsp:nvSpPr>
        <dsp:cNvPr id="0" name=""/>
        <dsp:cNvSpPr/>
      </dsp:nvSpPr>
      <dsp:spPr>
        <a:xfrm>
          <a:off x="5434933" y="589333"/>
          <a:ext cx="1047013" cy="122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434933" y="834295"/>
        <a:ext cx="732909" cy="734884"/>
      </dsp:txXfrm>
    </dsp:sp>
    <dsp:sp modelId="{350FF9E8-EAE7-400B-BFA3-478627F47B20}">
      <dsp:nvSpPr>
        <dsp:cNvPr id="0" name=""/>
        <dsp:cNvSpPr/>
      </dsp:nvSpPr>
      <dsp:spPr>
        <a:xfrm>
          <a:off x="6916556" y="0"/>
          <a:ext cx="4938743" cy="2403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2. Доступ несовершеннолетних в возрасте от десяти до восемнадцати лет и молодежи к услугам и средствам охраны репродуктивного и психического здоровья осуществляется без наличия направления от специалистов первичного звена здравоохранения.</a:t>
          </a:r>
          <a:endParaRPr lang="en-US" sz="2000" b="1" kern="1200" dirty="0"/>
        </a:p>
      </dsp:txBody>
      <dsp:txXfrm>
        <a:off x="6986951" y="70395"/>
        <a:ext cx="4797953" cy="2262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E398-271E-4EAB-B66F-379F0F89AB4B}">
      <dsp:nvSpPr>
        <dsp:cNvPr id="0" name=""/>
        <dsp:cNvSpPr/>
      </dsp:nvSpPr>
      <dsp:spPr>
        <a:xfrm rot="10800000">
          <a:off x="340264" y="0"/>
          <a:ext cx="10520870" cy="11559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737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Врач первичной медико-санитарной помощи имеет право на диагностику и лечение пограничных психических, поведенческих расстройств в объеме, установленном уполномоченным органом, с письменного согласия пациента</a:t>
          </a:r>
          <a:endParaRPr lang="en-US" sz="2200" kern="1200" dirty="0"/>
        </a:p>
      </dsp:txBody>
      <dsp:txXfrm rot="10800000">
        <a:off x="629249" y="0"/>
        <a:ext cx="10231885" cy="1155939"/>
      </dsp:txXfrm>
    </dsp:sp>
    <dsp:sp modelId="{EE8D8DE2-8347-4DB3-BA82-536BF6A6EF54}">
      <dsp:nvSpPr>
        <dsp:cNvPr id="0" name=""/>
        <dsp:cNvSpPr/>
      </dsp:nvSpPr>
      <dsp:spPr>
        <a:xfrm>
          <a:off x="0" y="0"/>
          <a:ext cx="1371602" cy="115593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D447C-4CFD-42CF-9630-C8E173CB84E2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0A49A-B297-4921-8686-74153EB3C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0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09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17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72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81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74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82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2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7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74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7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66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7ED2-BE12-4646-8C71-A5115C7F681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8537-4DAA-4133-811C-707610551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23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911" y="1846481"/>
            <a:ext cx="3298594" cy="3419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513" y="294447"/>
            <a:ext cx="9440487" cy="911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Стратегия улучшения психического здоровья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1705B557-3D39-462C-8550-58ABEFD2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735" y="2094403"/>
            <a:ext cx="7667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smtClean="0">
                <a:latin typeface="Calibri" panose="020F0502020204030204" pitchFamily="34" charset="0"/>
              </a:rPr>
              <a:t>Определение правильных подходов - </a:t>
            </a:r>
            <a:r>
              <a:rPr lang="ru-RU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НАУКА</a:t>
            </a:r>
            <a:endParaRPr lang="de-DE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smtClean="0">
                <a:latin typeface="Calibri" panose="020F0502020204030204" pitchFamily="34" charset="0"/>
              </a:rPr>
              <a:t>Внедрение правильных подходов -</a:t>
            </a:r>
            <a:r>
              <a:rPr lang="de-DE" altLang="en-US" sz="2400" dirty="0" smtClean="0">
                <a:latin typeface="Calibri" panose="020F0502020204030204" pitchFamily="34" charset="0"/>
              </a:rPr>
              <a:t> </a:t>
            </a:r>
            <a:r>
              <a:rPr lang="ru-RU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ПРАКТИКА</a:t>
            </a:r>
            <a:endParaRPr lang="de-DE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1705B557-3D39-462C-8550-58ABEFD2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07" y="4016954"/>
            <a:ext cx="111445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smtClean="0">
                <a:latin typeface="Calibri" panose="020F0502020204030204" pitchFamily="34" charset="0"/>
              </a:rPr>
              <a:t>Многомерный </a:t>
            </a:r>
            <a:r>
              <a:rPr lang="ru-RU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подход</a:t>
            </a:r>
            <a:r>
              <a:rPr lang="ru-RU" altLang="en-US" sz="2400" dirty="0" smtClean="0">
                <a:latin typeface="Calibri" panose="020F0502020204030204" pitchFamily="34" charset="0"/>
              </a:rPr>
              <a:t> на протяжении жизни</a:t>
            </a:r>
            <a:endParaRPr lang="de-DE" altLang="en-US" sz="2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>
                <a:latin typeface="Calibri" panose="020F0502020204030204" pitchFamily="34" charset="0"/>
              </a:rPr>
              <a:t>Научно обоснованный </a:t>
            </a:r>
            <a:r>
              <a:rPr lang="ru-RU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подход</a:t>
            </a:r>
            <a:endParaRPr lang="de-DE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err="1" smtClean="0">
                <a:latin typeface="Calibri" panose="020F0502020204030204" pitchFamily="34" charset="0"/>
              </a:rPr>
              <a:t>Многосекторальный</a:t>
            </a:r>
            <a:r>
              <a:rPr lang="ru-RU" altLang="en-US" sz="2400" dirty="0" smtClean="0">
                <a:latin typeface="Calibri" panose="020F0502020204030204" pitchFamily="34" charset="0"/>
              </a:rPr>
              <a:t> </a:t>
            </a:r>
            <a:r>
              <a:rPr lang="ru-RU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подход</a:t>
            </a:r>
            <a:endParaRPr lang="de-DE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en-US" sz="2400" dirty="0" smtClean="0">
                <a:latin typeface="Calibri" panose="020F0502020204030204" pitchFamily="34" charset="0"/>
              </a:rPr>
              <a:t>Справедливый</a:t>
            </a:r>
            <a:r>
              <a:rPr lang="ru-RU" altLang="en-US" sz="2400" dirty="0">
                <a:latin typeface="Calibri" panose="020F0502020204030204" pitchFamily="34" charset="0"/>
              </a:rPr>
              <a:t>, основанный на правах и личностно-ориентированный </a:t>
            </a:r>
            <a:r>
              <a:rPr lang="ru-RU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подход</a:t>
            </a:r>
            <a:endParaRPr lang="de-DE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1705B557-3D39-462C-8550-58ABEFD2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4" y="1472282"/>
            <a:ext cx="7667625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Основные принципы</a:t>
            </a:r>
            <a:endParaRPr lang="de-DE" alt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1705B557-3D39-462C-8550-58ABEFD2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4" y="3261683"/>
            <a:ext cx="7667625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Основные подходы</a:t>
            </a:r>
            <a:endParaRPr lang="de-DE" altLang="en-US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592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08" y="307889"/>
            <a:ext cx="784582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Что оказывает влияние на психическое здоровье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67686011"/>
              </p:ext>
            </p:extLst>
          </p:nvPr>
        </p:nvGraphicFramePr>
        <p:xfrm>
          <a:off x="5810596" y="1762299"/>
          <a:ext cx="6301048" cy="4779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half" idx="1"/>
          </p:nvPr>
        </p:nvSpPr>
        <p:spPr>
          <a:xfrm>
            <a:off x="511807" y="2019993"/>
            <a:ext cx="6263066" cy="42893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Биологические компоненты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ru-RU" sz="2000" dirty="0">
                <a:solidFill>
                  <a:srgbClr val="0070C0"/>
                </a:solidFill>
              </a:rPr>
              <a:t>Генетические и биологические </a:t>
            </a:r>
            <a:r>
              <a:rPr lang="ru-RU" sz="2000" dirty="0" smtClean="0">
                <a:solidFill>
                  <a:srgbClr val="0070C0"/>
                </a:solidFill>
              </a:rPr>
              <a:t>характеристики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Личностные характеристики</a:t>
            </a:r>
            <a:endParaRPr lang="en-GB" sz="2000" i="1" dirty="0">
              <a:solidFill>
                <a:srgbClr val="0070C0"/>
              </a:solidFill>
            </a:endParaRPr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Наличие физических болезней или особенностей развития</a:t>
            </a:r>
            <a:endParaRPr lang="en-GB" sz="2000" i="1" dirty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Психологические компоненты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«Стресс» и «</a:t>
            </a:r>
            <a:r>
              <a:rPr lang="ru-RU" sz="2000" dirty="0" err="1" smtClean="0">
                <a:solidFill>
                  <a:srgbClr val="0070C0"/>
                </a:solidFill>
              </a:rPr>
              <a:t>дистресс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Психологическая устойчивость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Социальные компоненты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Микросоциум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ru-RU" sz="2000" dirty="0" err="1" smtClean="0">
                <a:solidFill>
                  <a:srgbClr val="0070C0"/>
                </a:solidFill>
              </a:rPr>
              <a:t>Макросоциум</a:t>
            </a:r>
            <a:endParaRPr lang="en-US" sz="20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6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486" y="196416"/>
            <a:ext cx="801425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Основные защитные факторы и факторы риска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200BF0D1-7FC5-49F2-87CD-C7309D024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304" y="1958022"/>
            <a:ext cx="7504043" cy="435133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507896" y="1958022"/>
            <a:ext cx="1733232" cy="3915295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178904" y="2019993"/>
            <a:ext cx="4144618" cy="4289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</a:rPr>
              <a:t>Основные защитные механизмы</a:t>
            </a:r>
            <a:endParaRPr lang="en-US" sz="2000" dirty="0" smtClean="0"/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Тренинги жизненных навыков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Развлекательные мероприятия </a:t>
            </a:r>
          </a:p>
          <a:p>
            <a:pPr lvl="1"/>
            <a:r>
              <a:rPr lang="ru-RU" sz="2000" i="1" dirty="0" smtClean="0">
                <a:solidFill>
                  <a:srgbClr val="0070C0"/>
                </a:solidFill>
              </a:rPr>
              <a:t>Поддержка групп сверстников</a:t>
            </a:r>
          </a:p>
          <a:p>
            <a:pPr lvl="1"/>
            <a:r>
              <a:rPr lang="ru-RU" sz="2000" i="1" dirty="0" smtClean="0">
                <a:solidFill>
                  <a:srgbClr val="0070C0"/>
                </a:solidFill>
              </a:rPr>
              <a:t>Гражданская активность</a:t>
            </a:r>
            <a:endParaRPr lang="en-GB" sz="2000" i="1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Основные факторы риска</a:t>
            </a:r>
            <a:r>
              <a:rPr lang="en-US" sz="2000" dirty="0" smtClean="0"/>
              <a:t>:</a:t>
            </a:r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Проблемы в семье, окружении и школе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Проблемы поведения</a:t>
            </a:r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Рисковое поведение</a:t>
            </a:r>
          </a:p>
          <a:p>
            <a:pPr lvl="1"/>
            <a:r>
              <a:rPr lang="ru-RU" sz="2000" dirty="0" smtClean="0">
                <a:solidFill>
                  <a:srgbClr val="0070C0"/>
                </a:solidFill>
              </a:rPr>
              <a:t>Употребление ПАВ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9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8638" y="6342715"/>
            <a:ext cx="9519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Источник</a:t>
            </a:r>
            <a:r>
              <a:rPr lang="en-US" i="1" dirty="0"/>
              <a:t>: Lancet Commission on global mental health and sustainable development,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5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16" y="206766"/>
            <a:ext cx="11353801" cy="1030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Парадигма охраны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психического </a:t>
            </a:r>
            <a:r>
              <a:rPr lang="ru-RU" sz="4000" b="1" dirty="0">
                <a:solidFill>
                  <a:srgbClr val="002060"/>
                </a:solidFill>
              </a:rPr>
              <a:t>здоровья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4295497"/>
              </p:ext>
            </p:extLst>
          </p:nvPr>
        </p:nvGraphicFramePr>
        <p:xfrm>
          <a:off x="4952999" y="1760342"/>
          <a:ext cx="7926145" cy="480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7"/>
          <p:cNvSpPr txBox="1">
            <a:spLocks/>
          </p:cNvSpPr>
          <p:nvPr/>
        </p:nvSpPr>
        <p:spPr>
          <a:xfrm>
            <a:off x="178903" y="2019992"/>
            <a:ext cx="5468862" cy="4289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 smtClean="0">
                <a:solidFill>
                  <a:srgbClr val="C00000"/>
                </a:solidFill>
              </a:rPr>
              <a:t>Продвижение психического здоровья:</a:t>
            </a:r>
            <a:endParaRPr lang="en-US" sz="2100" dirty="0" smtClean="0"/>
          </a:p>
          <a:p>
            <a:pPr lvl="1"/>
            <a:r>
              <a:rPr lang="ru-RU" sz="2100" dirty="0" smtClean="0">
                <a:solidFill>
                  <a:srgbClr val="0070C0"/>
                </a:solidFill>
              </a:rPr>
              <a:t>Помощь подросткам в процветании (НАТ)</a:t>
            </a:r>
          </a:p>
          <a:p>
            <a:pPr lvl="1"/>
            <a:r>
              <a:rPr lang="ru-RU" sz="2100" dirty="0" smtClean="0">
                <a:solidFill>
                  <a:srgbClr val="0070C0"/>
                </a:solidFill>
              </a:rPr>
              <a:t>Тренинги по жизненным навыкам и др. </a:t>
            </a:r>
            <a:endParaRPr lang="en-GB" sz="2100" i="1" dirty="0" smtClean="0">
              <a:solidFill>
                <a:srgbClr val="0070C0"/>
              </a:solidFill>
            </a:endParaRPr>
          </a:p>
          <a:p>
            <a:r>
              <a:rPr lang="ru-RU" sz="2100" dirty="0" smtClean="0">
                <a:solidFill>
                  <a:srgbClr val="C00000"/>
                </a:solidFill>
              </a:rPr>
              <a:t>Целевая профилактика:</a:t>
            </a:r>
          </a:p>
          <a:p>
            <a:pPr lvl="1"/>
            <a:r>
              <a:rPr lang="ru-RU" sz="2100" dirty="0" smtClean="0">
                <a:solidFill>
                  <a:srgbClr val="0070C0"/>
                </a:solidFill>
              </a:rPr>
              <a:t>Программы профилактики суицидов</a:t>
            </a:r>
          </a:p>
          <a:p>
            <a:pPr lvl="1"/>
            <a:r>
              <a:rPr lang="ru-RU" sz="2100" dirty="0" smtClean="0">
                <a:solidFill>
                  <a:srgbClr val="0070C0"/>
                </a:solidFill>
              </a:rPr>
              <a:t>Программы профилактики потребления ПАВ;</a:t>
            </a:r>
          </a:p>
          <a:p>
            <a:pPr lvl="1"/>
            <a:r>
              <a:rPr lang="ru-RU" sz="2100" dirty="0" smtClean="0">
                <a:solidFill>
                  <a:srgbClr val="0070C0"/>
                </a:solidFill>
              </a:rPr>
              <a:t>Программы профилактики </a:t>
            </a:r>
            <a:r>
              <a:rPr lang="ru-RU" sz="2100" dirty="0" err="1" smtClean="0">
                <a:solidFill>
                  <a:srgbClr val="0070C0"/>
                </a:solidFill>
              </a:rPr>
              <a:t>буллинга</a:t>
            </a:r>
            <a:r>
              <a:rPr lang="ru-RU" sz="2100" dirty="0" smtClean="0">
                <a:solidFill>
                  <a:srgbClr val="0070C0"/>
                </a:solidFill>
              </a:rPr>
              <a:t> и т.д.</a:t>
            </a:r>
          </a:p>
          <a:p>
            <a:pPr marL="457200" lvl="1" indent="0">
              <a:buNone/>
            </a:pPr>
            <a:endParaRPr lang="ru-RU" sz="2100" dirty="0" smtClean="0">
              <a:solidFill>
                <a:srgbClr val="0070C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ru-RU" sz="2100" dirty="0">
                <a:solidFill>
                  <a:srgbClr val="C00000"/>
                </a:solidFill>
              </a:rPr>
              <a:t>Выявление </a:t>
            </a:r>
            <a:r>
              <a:rPr lang="ru-RU" sz="2100" dirty="0" smtClean="0">
                <a:solidFill>
                  <a:srgbClr val="C00000"/>
                </a:solidFill>
              </a:rPr>
              <a:t>и управление расстройствами:</a:t>
            </a:r>
          </a:p>
          <a:p>
            <a:pPr lvl="1"/>
            <a:r>
              <a:rPr lang="ru-RU" sz="2100" dirty="0" smtClean="0">
                <a:solidFill>
                  <a:srgbClr val="0070C0"/>
                </a:solidFill>
              </a:rPr>
              <a:t>Программа </a:t>
            </a:r>
            <a:r>
              <a:rPr lang="en-US" sz="2100" dirty="0" err="1" smtClean="0">
                <a:solidFill>
                  <a:srgbClr val="0070C0"/>
                </a:solidFill>
              </a:rPr>
              <a:t>mhGAP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endParaRPr lang="kk-KZ" sz="2100" dirty="0" smtClean="0">
              <a:solidFill>
                <a:srgbClr val="0070C0"/>
              </a:solidFill>
            </a:endParaRPr>
          </a:p>
          <a:p>
            <a:pPr lvl="1"/>
            <a:r>
              <a:rPr lang="kk-KZ" sz="2100" dirty="0" smtClean="0">
                <a:solidFill>
                  <a:srgbClr val="0070C0"/>
                </a:solidFill>
              </a:rPr>
              <a:t>Внедрение </a:t>
            </a:r>
            <a:r>
              <a:rPr lang="en-US" sz="2100" dirty="0" smtClean="0">
                <a:solidFill>
                  <a:srgbClr val="0070C0"/>
                </a:solidFill>
              </a:rPr>
              <a:t>MCHAT</a:t>
            </a:r>
            <a:r>
              <a:rPr lang="ru-RU" sz="2100" dirty="0" smtClean="0">
                <a:solidFill>
                  <a:srgbClr val="0070C0"/>
                </a:solidFill>
              </a:rPr>
              <a:t>-</a:t>
            </a:r>
            <a:r>
              <a:rPr lang="en-US" sz="2100" dirty="0" smtClean="0">
                <a:solidFill>
                  <a:srgbClr val="0070C0"/>
                </a:solidFill>
              </a:rPr>
              <a:t>R</a:t>
            </a:r>
            <a:r>
              <a:rPr lang="ru-RU" sz="2100" dirty="0" smtClean="0">
                <a:solidFill>
                  <a:srgbClr val="0070C0"/>
                </a:solidFill>
              </a:rPr>
              <a:t> и т.д.</a:t>
            </a:r>
            <a:endParaRPr lang="kk-KZ" sz="2100" dirty="0" smtClean="0">
              <a:solidFill>
                <a:srgbClr val="0070C0"/>
              </a:solidFill>
            </a:endParaRPr>
          </a:p>
          <a:p>
            <a:pPr lvl="1"/>
            <a:endParaRPr lang="kk-KZ" sz="2100" dirty="0">
              <a:solidFill>
                <a:srgbClr val="0070C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kk-KZ" sz="2100" dirty="0">
                <a:solidFill>
                  <a:srgbClr val="C00000"/>
                </a:solidFill>
              </a:rPr>
              <a:t>Реабилитация и помощь</a:t>
            </a:r>
            <a:endParaRPr lang="en-US" sz="2100" dirty="0">
              <a:solidFill>
                <a:srgbClr val="C00000"/>
              </a:solidFill>
            </a:endParaRPr>
          </a:p>
          <a:p>
            <a:pPr lvl="1"/>
            <a:r>
              <a:rPr lang="ru-RU" sz="2100" dirty="0" smtClean="0">
                <a:solidFill>
                  <a:srgbClr val="0070C0"/>
                </a:solidFill>
              </a:rPr>
              <a:t>Реабилитация на уровне различных сообществ</a:t>
            </a:r>
          </a:p>
          <a:p>
            <a:pPr lvl="1"/>
            <a:r>
              <a:rPr lang="ru-RU" sz="2100" dirty="0" smtClean="0">
                <a:solidFill>
                  <a:srgbClr val="0070C0"/>
                </a:solidFill>
              </a:rPr>
              <a:t>Инклюзивное образование и т.д.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9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2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705459"/>
              </p:ext>
            </p:extLst>
          </p:nvPr>
        </p:nvGraphicFramePr>
        <p:xfrm>
          <a:off x="350520" y="1624374"/>
          <a:ext cx="11659497" cy="4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93" y="0"/>
            <a:ext cx="2650820" cy="162437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36166" y="206766"/>
            <a:ext cx="9473851" cy="10303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Кодекс </a:t>
            </a:r>
            <a:r>
              <a:rPr lang="ru-RU" sz="2800" b="1" dirty="0" smtClean="0">
                <a:solidFill>
                  <a:srgbClr val="002060"/>
                </a:solidFill>
              </a:rPr>
              <a:t>РК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«О здоровье народа и системе здравоохранения»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Понятийный аппарат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4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9673341"/>
              </p:ext>
            </p:extLst>
          </p:nvPr>
        </p:nvGraphicFramePr>
        <p:xfrm>
          <a:off x="457200" y="1539240"/>
          <a:ext cx="11445240" cy="49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nn\Downloads\LOGO_RSPC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188"/>
            <a:ext cx="2286000" cy="10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75560" y="206766"/>
            <a:ext cx="9434457" cy="103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Кодекс РК «О здоровье народа и системе здравоохранения»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Статья 78. Права детей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7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3804128"/>
              </p:ext>
            </p:extLst>
          </p:nvPr>
        </p:nvGraphicFramePr>
        <p:xfrm>
          <a:off x="152400" y="1319842"/>
          <a:ext cx="12121662" cy="547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nn\Downloads\LOGO_RSPC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188"/>
            <a:ext cx="2286000" cy="10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75560" y="206766"/>
            <a:ext cx="9434457" cy="1030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Кодекс РК «О здоровье народа и системе здравоохранения»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Статья </a:t>
            </a:r>
            <a:r>
              <a:rPr lang="ru-RU" sz="2800" b="1" dirty="0" smtClean="0">
                <a:solidFill>
                  <a:srgbClr val="002060"/>
                </a:solidFill>
              </a:rPr>
              <a:t>91. Дошкольная и школьная медицина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6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0243679"/>
              </p:ext>
            </p:extLst>
          </p:nvPr>
        </p:nvGraphicFramePr>
        <p:xfrm>
          <a:off x="152401" y="1726721"/>
          <a:ext cx="11857616" cy="240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nn\Downloads\LOGO_RSPC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188"/>
            <a:ext cx="2286000" cy="10896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75560" y="206766"/>
            <a:ext cx="9434457" cy="1450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Кодекс РК «О здоровье народа и системе здравоохранения»</a:t>
            </a:r>
            <a:br>
              <a:rPr lang="ru-RU" dirty="0"/>
            </a:br>
            <a:r>
              <a:rPr lang="ru-RU" dirty="0"/>
              <a:t>Статья 92. Предоставление услуг в области охраны репродуктивного и психического здоровья в возрасте </a:t>
            </a:r>
          </a:p>
          <a:p>
            <a:r>
              <a:rPr lang="ru-RU" dirty="0"/>
              <a:t>от 10 до 18 лет </a:t>
            </a:r>
            <a:endParaRPr lang="en-US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4397375"/>
            <a:ext cx="10515600" cy="803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Статья 167. Оказание медицинской помощи лицам с психическими, поведенческими расстройствами (заболеваниями)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937211574"/>
              </p:ext>
            </p:extLst>
          </p:nvPr>
        </p:nvGraphicFramePr>
        <p:xfrm>
          <a:off x="152400" y="5365630"/>
          <a:ext cx="11201400" cy="115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9659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575</Words>
  <Application>Microsoft Office PowerPoint</Application>
  <PresentationFormat>Произвольный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Стратегия улучшения психического здоровья</vt:lpstr>
      <vt:lpstr>Что оказывает влияние на психическое здоровье</vt:lpstr>
      <vt:lpstr>Основные защитные факторы и факторы риска</vt:lpstr>
      <vt:lpstr>Парадигма охраны  психического здоровья</vt:lpstr>
      <vt:lpstr>Кодекс РК «О здоровье народа и системе здравоохранения» Понятийный аппарат 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Психическое здоровье детей и подростков от профилактики до поддержки.  Изменение парадигмы в подходах</dc:title>
  <dc:creator>PC</dc:creator>
  <cp:lastModifiedBy>Admin</cp:lastModifiedBy>
  <cp:revision>39</cp:revision>
  <dcterms:created xsi:type="dcterms:W3CDTF">2020-05-28T13:37:50Z</dcterms:created>
  <dcterms:modified xsi:type="dcterms:W3CDTF">2004-01-01T01:48:59Z</dcterms:modified>
</cp:coreProperties>
</file>