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9" r:id="rId3"/>
    <p:sldId id="267" r:id="rId4"/>
    <p:sldId id="277" r:id="rId5"/>
    <p:sldId id="274" r:id="rId6"/>
    <p:sldId id="272" r:id="rId7"/>
    <p:sldId id="296" r:id="rId8"/>
    <p:sldId id="278" r:id="rId9"/>
    <p:sldId id="282" r:id="rId10"/>
    <p:sldId id="275" r:id="rId11"/>
    <p:sldId id="280" r:id="rId12"/>
    <p:sldId id="281" r:id="rId13"/>
    <p:sldId id="285" r:id="rId14"/>
    <p:sldId id="268" r:id="rId15"/>
    <p:sldId id="270" r:id="rId16"/>
    <p:sldId id="295" r:id="rId17"/>
    <p:sldId id="260" r:id="rId18"/>
    <p:sldId id="262" r:id="rId19"/>
    <p:sldId id="283" r:id="rId20"/>
    <p:sldId id="288" r:id="rId21"/>
    <p:sldId id="284" r:id="rId22"/>
    <p:sldId id="28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6" autoAdjust="0"/>
    <p:restoredTop sz="94660"/>
  </p:normalViewPr>
  <p:slideViewPr>
    <p:cSldViewPr>
      <p:cViewPr>
        <p:scale>
          <a:sx n="75" d="100"/>
          <a:sy n="75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8D77E99-F01F-488D-B560-0D8CDC714885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A02F358-759A-40E2-80D7-BBDCAD0CD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EC1D66-CAF3-4BF5-BC59-7AC0693B3BE5}" type="slidenum">
              <a:rPr lang="ru-RU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210CE-43DF-4110-B544-0C61F0209485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A1D9-4171-43E8-B1B6-6106A6976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5D6DC-DFE8-488D-9D49-8163FC525B4B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AC484-8BF2-4AC8-9712-6B90F9BE5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6F1B4-0C0F-4FB9-8BA3-143186176F0B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FCD80-A278-409A-AC21-011A68A6D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D9B35-A163-4189-B1F1-EAB23E01A6B4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4D8F1-1DB5-4326-BF66-85B549C0C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B0D14-30B9-4B9E-9171-3C9ABB8C7D50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B3E18-6639-4864-A130-DF931DC82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A45DD-0408-4EEF-BB77-A1D296D0F771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54CD-904F-42BD-A30E-5494F7D63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132BB-8071-4E47-9F1E-594E9ED4754C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E01B-B504-46CF-9ECE-49015BB3F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6ED8B-DAFF-4688-A1B7-355E7591D176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7EF5-6BF2-4A10-95D0-FF08EB6BD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A64B3-76ED-4C29-A552-E5BE3B0F89A8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58C61-F7D2-45B2-9AD9-F96619BB0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7F425-54CB-4170-BD3A-0BEC6272CF2D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A4C9A-5859-430A-8B5B-60C837E74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E066B-843C-4AB2-B076-A495B61E2058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3B3E1-DF23-4407-B529-FA2B0D193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031F44-2CEE-49A3-A6E5-87A1E22847D4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8BA432-004A-4015-A6FC-EC0EBDD20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62" r:id="rId4"/>
    <p:sldLayoutId id="2147483663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1928813" y="2357438"/>
            <a:ext cx="6529387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8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  <a:t>Чтобы не было в школе</a:t>
            </a:r>
            <a:br>
              <a:rPr lang="ru-RU" sz="8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</a:br>
            <a:r>
              <a:rPr lang="ru-RU" sz="8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  <a:t>травм</a:t>
            </a:r>
            <a:endParaRPr lang="ru-RU" sz="8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3" y="5000625"/>
            <a:ext cx="3629025" cy="9715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404813"/>
            <a:ext cx="8229600" cy="56499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Дверь входную, классную осторожно  надо закрывать; а иначе, друг мой, можно пальцы там прижать...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Будет больно - и польются слезы в два ручья. И тебя жалеть сбегутся все твои друзья...</a:t>
            </a:r>
          </a:p>
          <a:p>
            <a:pPr algn="ctr">
              <a:defRPr/>
            </a:pPr>
            <a:endParaRPr lang="ru-RU" dirty="0"/>
          </a:p>
        </p:txBody>
      </p:sp>
      <p:pic>
        <p:nvPicPr>
          <p:cNvPr id="27651" name="Picture 3" descr="C:\Documents and Settings\TNR\Рабочий стол\классн часпапка\depositphotos_11279539-Boy-cry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357563"/>
            <a:ext cx="24495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Kartinochki (1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3213100"/>
            <a:ext cx="151288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5" descr="HAPPYBO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227763" y="2997200"/>
            <a:ext cx="1081087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4" descr="Kartinochki (1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4292600"/>
            <a:ext cx="12239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7175" y="908050"/>
            <a:ext cx="4465638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Перемена, перемена!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Заливается звонок. 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Первым Вова  непременно 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Вылетает за порог. 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5" name="Picture 2" descr="C:\Documents and Settings\TNR\Рабочий стол\классн часпапка\5596d281091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692150"/>
            <a:ext cx="3311525" cy="2725738"/>
          </a:xfrm>
        </p:spPr>
      </p:pic>
      <p:sp>
        <p:nvSpPr>
          <p:cNvPr id="9" name="Прямоугольник 8"/>
          <p:cNvSpPr/>
          <p:nvPr/>
        </p:nvSpPr>
        <p:spPr>
          <a:xfrm>
            <a:off x="684213" y="3933825"/>
            <a:ext cx="6173787" cy="18145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8000" indent="-514350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Он за пять минут успел</a:t>
            </a:r>
          </a:p>
          <a:p>
            <a:pPr marL="288000" indent="-514350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Переделать кучу дел:</a:t>
            </a:r>
          </a:p>
          <a:p>
            <a:pPr marL="288000" indent="-514350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Он подставил три подножки</a:t>
            </a:r>
          </a:p>
          <a:p>
            <a:pPr marL="288000" indent="-514350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(Ваське, Кольке и Сережке)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284663" y="2133600"/>
            <a:ext cx="4103687" cy="790575"/>
          </a:xfrm>
        </p:spPr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800" b="1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800" b="1" smtClean="0">
                <a:solidFill>
                  <a:srgbClr val="C00000"/>
                </a:solidFill>
                <a:latin typeface="Bookman Old Style" pitchFamily="18" charset="0"/>
              </a:rPr>
            </a:br>
            <a:endParaRPr lang="ru-RU" sz="28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4005263"/>
            <a:ext cx="7632700" cy="2447925"/>
          </a:xfrm>
        </p:spPr>
        <p:txBody>
          <a:bodyPr/>
          <a:lstStyle/>
          <a:p>
            <a:pPr marL="288000" indent="-514350">
              <a:buFont typeface="Arial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       </a:t>
            </a:r>
          </a:p>
          <a:p>
            <a:pPr marL="288000" indent="-514350"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С ходу дал кому-то сдачи…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Словом, сделал все, что мог!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Ну а тут – опять звонок…</a:t>
            </a:r>
          </a:p>
          <a:p>
            <a:pPr marL="288000" indent="-514350"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                           Б.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Заходер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288000" indent="-514350">
              <a:buFont typeface="Arial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9699" name="Picture 2" descr="C:\Documents and Settings\TNR\Рабочий стол\классн часпапка\89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549275"/>
            <a:ext cx="38163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549275"/>
            <a:ext cx="4103688" cy="35385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Прокатился кувырком,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На перила сел верхом.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Лихо шлепнулся с перил,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Подзатыльник получил.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908721"/>
            <a:ext cx="7344816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8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  <a:t>   Чтобы </a:t>
            </a:r>
          </a:p>
          <a:p>
            <a:pPr>
              <a:defRPr/>
            </a:pPr>
            <a:r>
              <a:rPr lang="ru-RU" sz="8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  <a:t>не было</a:t>
            </a:r>
          </a:p>
          <a:p>
            <a:pPr>
              <a:defRPr/>
            </a:pPr>
            <a:r>
              <a:rPr lang="ru-RU" sz="8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  <a:t> в школе</a:t>
            </a:r>
            <a:br>
              <a:rPr lang="ru-RU" sz="8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</a:br>
            <a:r>
              <a:rPr lang="ru-RU" sz="8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  <a:t>   травм</a:t>
            </a:r>
            <a:endParaRPr lang="ru-RU" sz="8000" dirty="0"/>
          </a:p>
        </p:txBody>
      </p:sp>
      <p:pic>
        <p:nvPicPr>
          <p:cNvPr id="30723" name="Picture 2" descr="C:\Documents and Settings\TNR\Рабочий стол\классн часпапка\0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700213"/>
            <a:ext cx="3552825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-1900238"/>
            <a:ext cx="7931150" cy="5041901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Категорически запрещается обижать младших и девочек!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324036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  <a:t>                                </a:t>
            </a:r>
            <a:endParaRPr lang="ru-RU" dirty="0"/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6948488" y="333375"/>
            <a:ext cx="2195512" cy="863600"/>
          </a:xfrm>
          <a:prstGeom prst="leftArrow">
            <a:avLst>
              <a:gd name="adj1" fmla="val 50000"/>
              <a:gd name="adj2" fmla="val 7922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Правило 1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1748" name="Picture 4" descr="C:\Documents and Settings\TNR\Рабочий стол\классн часпапка\gallery_914_210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205038"/>
            <a:ext cx="52578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450" y="-242888"/>
            <a:ext cx="8856663" cy="6369051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b="1" dirty="0" smtClean="0"/>
              <a:t>     </a:t>
            </a:r>
          </a:p>
          <a:p>
            <a:pPr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Категорически </a:t>
            </a:r>
          </a:p>
          <a:p>
            <a:pPr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  запрещается    </a:t>
            </a:r>
          </a:p>
          <a:p>
            <a:pPr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толкать друг друга! </a:t>
            </a:r>
          </a:p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Все передвижения</a:t>
            </a:r>
          </a:p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по школе делай шагом и </a:t>
            </a:r>
          </a:p>
          <a:p>
            <a:pPr marL="342900" lvl="2" indent="-342900">
              <a:buFont typeface="Arial" charset="0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по  правой стороне.</a:t>
            </a:r>
          </a:p>
          <a:p>
            <a:pPr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0" name="Прямоугольник 6"/>
          <p:cNvSpPr>
            <a:spLocks noChangeArrowheads="1"/>
          </p:cNvSpPr>
          <p:nvPr/>
        </p:nvSpPr>
        <p:spPr bwMode="auto">
          <a:xfrm>
            <a:off x="2627313" y="3357563"/>
            <a:ext cx="261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66"/>
                </a:solidFill>
              </a:rPr>
              <a:t>:</a:t>
            </a: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7092950" y="404813"/>
            <a:ext cx="2051050" cy="792162"/>
          </a:xfrm>
          <a:prstGeom prst="leftArrow">
            <a:avLst>
              <a:gd name="adj1" fmla="val 50000"/>
              <a:gd name="adj2" fmla="val 7922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Правило 2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2772" name="Picture 2" descr="C:\Documents and Settings\TNR\Рабочий стол\классн часпапка\f28ded0483f6957d2d7f7a20b7b77e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4149725"/>
            <a:ext cx="30241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113" y="549275"/>
            <a:ext cx="5957887" cy="13223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Категорически </a:t>
            </a:r>
          </a:p>
          <a:p>
            <a:pPr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  запрещается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088" y="1916113"/>
            <a:ext cx="8208962" cy="1225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бегать и прыгать в классе и  коридоре. </a:t>
            </a:r>
            <a:endParaRPr lang="ru-RU" sz="3600" dirty="0"/>
          </a:p>
        </p:txBody>
      </p:sp>
      <p:pic>
        <p:nvPicPr>
          <p:cNvPr id="33795" name="Picture 2" descr="C:\Documents and Settings\TNR\Рабочий стол\классн часпапка\0_8e97b_b1074344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852738"/>
            <a:ext cx="6767513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7092950" y="333375"/>
            <a:ext cx="2051050" cy="935038"/>
          </a:xfrm>
          <a:prstGeom prst="leftArrow">
            <a:avLst>
              <a:gd name="adj1" fmla="val 50000"/>
              <a:gd name="adj2" fmla="val 7922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Правило 3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4213" y="620713"/>
            <a:ext cx="7704137" cy="12620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Запрещается бросаться </a:t>
            </a:r>
          </a:p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различными предметами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!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2988" y="2133600"/>
            <a:ext cx="7561262" cy="1168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Бросил книжкой в Леночку Никита,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Секунда – и окно разбито.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4819" name="Picture 2" descr="C:\Documents and Settings\TNR\Рабочий стол\классн часпапка\915130__screen-wallpaper-wallpapers-broken-background-artistic-desktop-crystal-designs_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789363"/>
            <a:ext cx="2808287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 descr="C:\Documents and Settings\TNR\Рабочий стол\классн часпапка\3969222_Cartoon-непослушный-мальчика-готовый-ребен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3716338"/>
            <a:ext cx="22098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6948488" y="333375"/>
            <a:ext cx="2195512" cy="935038"/>
          </a:xfrm>
          <a:prstGeom prst="leftArrow">
            <a:avLst>
              <a:gd name="adj1" fmla="val 50000"/>
              <a:gd name="adj2" fmla="val 7922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Правило 4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3"/>
          <p:cNvSpPr>
            <a:spLocks noGrp="1"/>
          </p:cNvSpPr>
          <p:nvPr>
            <p:ph sz="half" idx="2"/>
          </p:nvPr>
        </p:nvSpPr>
        <p:spPr>
          <a:xfrm>
            <a:off x="2987675" y="2420938"/>
            <a:ext cx="6408738" cy="295275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Если в школе перемена,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Значит, драка непременно!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 переменах не дерись, 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Лучше делом ты займись</a:t>
            </a:r>
          </a:p>
          <a:p>
            <a:pPr algn="ctr">
              <a:defRPr/>
            </a:pPr>
            <a:endParaRPr lang="ru-RU" sz="3200" b="1" dirty="0" smtClean="0"/>
          </a:p>
          <a:p>
            <a:pPr eaLnBrk="1" hangingPunct="1">
              <a:lnSpc>
                <a:spcPct val="150000"/>
              </a:lnSpc>
              <a:defRPr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4213" y="981075"/>
            <a:ext cx="820896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Категорически запрещается </a:t>
            </a:r>
          </a:p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применять физическую силу</a:t>
            </a:r>
            <a:r>
              <a:rPr lang="ru-RU" sz="3600" b="1" dirty="0">
                <a:solidFill>
                  <a:srgbClr val="C00000"/>
                </a:solidFill>
              </a:rPr>
              <a:t>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7019925" y="333375"/>
            <a:ext cx="2124075" cy="935038"/>
          </a:xfrm>
          <a:prstGeom prst="leftArrow">
            <a:avLst>
              <a:gd name="adj1" fmla="val 50000"/>
              <a:gd name="adj2" fmla="val 7922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Правило 5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6868" name="Picture 2" descr="C:\Documents and Settings\TNR\Рабочий стол\классн часпапка\739969_html_m1b38c3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2276475"/>
            <a:ext cx="2228850" cy="2265363"/>
          </a:xfrm>
        </p:spPr>
      </p:pic>
      <p:pic>
        <p:nvPicPr>
          <p:cNvPr id="36869" name="Picture 3" descr="C:\Documents and Settings\TNR\Рабочий стол\классн часпапка\20120324180626Polet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555875" y="4508500"/>
            <a:ext cx="3168650" cy="1800225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84438" y="0"/>
            <a:ext cx="14473238" cy="2349500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Запрещается    </a:t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 лестнице бегать,</a:t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толкать друг друга!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650" y="2133600"/>
            <a:ext cx="7920038" cy="18145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 ступеньках не болтай и друзей не отвлекай!</a:t>
            </a:r>
          </a:p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Правой стороны держись, коль идёшь ты вверх иль вниз!</a:t>
            </a:r>
          </a:p>
        </p:txBody>
      </p:sp>
      <p:pic>
        <p:nvPicPr>
          <p:cNvPr id="37891" name="Picture 2" descr="C:\Documents and Settings\TNR\Рабочий стол\классн часпапка\ступень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8900" y="3933825"/>
            <a:ext cx="3382963" cy="2374900"/>
          </a:xfrm>
        </p:spPr>
      </p:pic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6875463" y="333375"/>
            <a:ext cx="2268537" cy="935038"/>
          </a:xfrm>
          <a:prstGeom prst="leftArrow">
            <a:avLst>
              <a:gd name="adj1" fmla="val 50000"/>
              <a:gd name="adj2" fmla="val 7922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Правило 6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57748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  <a:t>                Что такое травма?</a:t>
            </a:r>
            <a:endParaRPr lang="ru-RU" sz="4800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 rot="10800000" flipV="1">
            <a:off x="827088" y="1700213"/>
            <a:ext cx="75628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Bookman Old Style" pitchFamily="18" charset="0"/>
              </a:rPr>
              <a:t>Слово «травма» - это медицинский термин греческого происхождения (trauma) и переводится как «рана»</a:t>
            </a:r>
          </a:p>
        </p:txBody>
      </p:sp>
      <p:pic>
        <p:nvPicPr>
          <p:cNvPr id="5" name="Picture 3" descr="C:\Documents and Settings\TNR\Рабочий стол\классн часпапка\depositphotos_20301119-Ou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429000"/>
            <a:ext cx="40147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35232 L 0.00573 -0.685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-0.13287 L 0.00903 -0.466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44675"/>
            <a:ext cx="8229600" cy="936625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Категорически запрещается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дразниться, употреблять непристойные  выражения и жесты!</a:t>
            </a:r>
            <a:r>
              <a:rPr lang="ru-RU" b="1" dirty="0" smtClean="0">
                <a:solidFill>
                  <a:srgbClr val="FF0066"/>
                </a:solidFill>
              </a:rPr>
              <a:t/>
            </a:r>
            <a:br>
              <a:rPr lang="ru-RU" b="1" dirty="0" smtClean="0">
                <a:solidFill>
                  <a:srgbClr val="FF0066"/>
                </a:solidFill>
              </a:rPr>
            </a:br>
            <a:endParaRPr lang="ru-RU" dirty="0"/>
          </a:p>
        </p:txBody>
      </p:sp>
      <p:sp>
        <p:nvSpPr>
          <p:cNvPr id="3891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z="4000" smtClean="0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7164388" y="333375"/>
            <a:ext cx="1979612" cy="935038"/>
          </a:xfrm>
          <a:prstGeom prst="leftArrow">
            <a:avLst>
              <a:gd name="adj1" fmla="val 50000"/>
              <a:gd name="adj2" fmla="val 7922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Правило 7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8917" name="Picture 6" descr="C:\Documents and Settings\TNR\Рабочий стол\классн часпапка\1dJQ7iNq38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3068638"/>
            <a:ext cx="4040187" cy="2808287"/>
          </a:xfrm>
        </p:spPr>
      </p:pic>
      <p:pic>
        <p:nvPicPr>
          <p:cNvPr id="38918" name="Picture 5" descr="C:\Documents and Settings\TNR\Рабочий стол\классн часпапка\Clipart 1a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3860800"/>
            <a:ext cx="2584450" cy="233680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7704138" cy="1873250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Запрещается ставить</a:t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на подоконники портфели   и другие вещи, садиться самим.</a:t>
            </a:r>
            <a:r>
              <a:rPr lang="ru-RU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8" name="Picture 5" descr="C:\Documents and Settings\TNR\Рабочий стол\классн часпапка\1429688625.4501553751316de9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708275"/>
            <a:ext cx="6707187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C:\Documents and Settings\TNR\Рабочий стол\классн часпапка\0_b60b6_fbea407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4437063"/>
            <a:ext cx="158432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C:\Documents and Settings\TNR\Рабочий стол\классн часпапка\8e920c2c47fd.gif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635375" y="3789363"/>
            <a:ext cx="1849438" cy="2232025"/>
          </a:xfrm>
        </p:spPr>
      </p:pic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7092950" y="333375"/>
            <a:ext cx="2051050" cy="935038"/>
          </a:xfrm>
          <a:prstGeom prst="leftArrow">
            <a:avLst>
              <a:gd name="adj1" fmla="val 50000"/>
              <a:gd name="adj2" fmla="val 7922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Правило 8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5"/>
          <p:cNvSpPr txBox="1">
            <a:spLocks noChangeArrowheads="1"/>
          </p:cNvSpPr>
          <p:nvPr/>
        </p:nvSpPr>
        <p:spPr bwMode="auto">
          <a:xfrm>
            <a:off x="3779838" y="1052513"/>
            <a:ext cx="4214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196751"/>
            <a:ext cx="6408712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  <a:t>              </a:t>
            </a:r>
            <a:r>
              <a:rPr lang="ru-RU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  <a:t>Запомни!</a:t>
            </a:r>
          </a:p>
          <a:p>
            <a:pPr>
              <a:defRPr/>
            </a:pPr>
            <a:r>
              <a:rPr lang="ru-RU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  <a:t>     Самое  дорогое </a:t>
            </a:r>
          </a:p>
          <a:p>
            <a:pPr>
              <a:defRPr/>
            </a:pPr>
            <a:r>
              <a:rPr lang="ru-RU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  <a:t>	 у   человека –</a:t>
            </a:r>
          </a:p>
          <a:p>
            <a:pPr>
              <a:defRPr/>
            </a:pPr>
            <a:r>
              <a:rPr lang="ru-RU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  <a:t>	  это  жизнь!</a:t>
            </a:r>
          </a:p>
          <a:p>
            <a:pPr>
              <a:defRPr/>
            </a:pPr>
            <a:r>
              <a:rPr lang="ru-RU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  <a:t>        Берегите её!</a:t>
            </a:r>
          </a:p>
          <a:p>
            <a:pPr>
              <a:defRPr/>
            </a:pPr>
            <a:endParaRPr lang="ru-RU" sz="5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prstShdw prst="shdw15">
                  <a:srgbClr val="868686">
                    <a:alpha val="50000"/>
                  </a:srgbClr>
                </a:prstShdw>
              </a:effectLst>
              <a:latin typeface="Impact"/>
            </a:endParaRPr>
          </a:p>
          <a:p>
            <a:pPr>
              <a:defRPr/>
            </a:pPr>
            <a:r>
              <a:rPr lang="ru-RU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Impact"/>
              </a:rPr>
              <a:t>                             </a:t>
            </a:r>
            <a:endParaRPr lang="ru-RU" sz="5400" dirty="0"/>
          </a:p>
        </p:txBody>
      </p:sp>
      <p:pic>
        <p:nvPicPr>
          <p:cNvPr id="40963" name="Picture 2" descr="C:\Documents and Settings\TNR\Рабочий стол\классн часпапка\45440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3500438"/>
            <a:ext cx="230505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476250"/>
            <a:ext cx="8435975" cy="5649913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dirty="0" smtClean="0"/>
              <a:t>  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Никто не хочет специально нанести вред себе и своему товарищу. Значит, это случайность. А как бороться со случайностью?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483" name="Picture 2" descr="C:\Documents and Settings\TNR\Рабочий стол\классн часпапка\knmPCQwaog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349500"/>
            <a:ext cx="6310313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После напряженного урока хочется подвигаться, поиграть. В углу коридора двое твоих друзей сошлись в «вольной борьбе». Не раздумывая, ты сверху падаешь на них…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Каков итог?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1507" name="Picture 6" descr="C:\Documents and Settings\TNR\Рабочий стол\классн часпапка\20837_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3284538"/>
            <a:ext cx="431958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1547813" y="549275"/>
            <a:ext cx="6192837" cy="55768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>
                <a:solidFill>
                  <a:srgbClr val="C00000"/>
                </a:solidFill>
                <a:latin typeface="Bookman Old Style" pitchFamily="18" charset="0"/>
              </a:rPr>
              <a:t>   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55650" y="404813"/>
            <a:ext cx="7632700" cy="2806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Группа школьников прижимает к стене одного из своих одноклассников. Всем весело. Кто-то упёрся ногой в противоположную дверь. Всё увеличивается сила давления на стену, а главное на того, кто внизу. И в итоге…</a:t>
            </a:r>
          </a:p>
        </p:txBody>
      </p:sp>
      <p:pic>
        <p:nvPicPr>
          <p:cNvPr id="22532" name="Picture 2" descr="C:\Documents and Settings\TNR\Рабочий стол\классн часпапка\6a013488670c86970c0148c720fadb970c-800w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328453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476250"/>
            <a:ext cx="8229600" cy="638175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b="1" dirty="0" smtClean="0">
                <a:latin typeface="Bookman Old Style" pitchFamily="18" charset="0"/>
              </a:rPr>
              <a:t> 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Серьёзную опасность во время перемен представляют радиаторные батареи центрального отопления. Если удариться о такую батарею головой, грудью или другой частью тела, можно получить серьёзное повреждение.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3555" name="Picture 2" descr="C:\Documents and Settings\TNR\Рабочий стол\классн часпапка\рек.-вчит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644900"/>
            <a:ext cx="38163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404813"/>
            <a:ext cx="8208962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Серьезную опасность во время перемен представляет и мебель в классе. Если удариться об угол парты, можно получить серьёзную травму.</a:t>
            </a:r>
            <a:endParaRPr lang="ru-RU" sz="2800" dirty="0"/>
          </a:p>
        </p:txBody>
      </p:sp>
      <p:pic>
        <p:nvPicPr>
          <p:cNvPr id="24578" name="Picture 3" descr="C:\Documents and Settings\TNR\Рабочий стол\классн часпапка\classroom_figh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349500"/>
            <a:ext cx="3313112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C:\Documents and Settings\TNR\Рабочий стол\классн часпапка\39_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716338"/>
            <a:ext cx="2592388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088" y="981075"/>
            <a:ext cx="7993062" cy="514508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 перемену мальчишка спешит –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Кто пред напором таким устоит?!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Он ведь бежит, как олень молодой,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Дети обходят его стороной…</a:t>
            </a:r>
          </a:p>
          <a:p>
            <a:pPr>
              <a:defRPr/>
            </a:pP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5603" name="Picture 2" descr="C:\Documents and Settings\TNR\Рабочий стол\классн часпапка\бег-150x15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26368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650" y="3860800"/>
            <a:ext cx="72009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Выбитый зуб и подбитый глаз, </a:t>
            </a:r>
          </a:p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Бегая по школе, ты получишь не раз! </a:t>
            </a:r>
          </a:p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Потому ходи спокойно и веди себя достойно.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2159000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 кричи без толку и не выражайся,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Речь родную сохранить старайся!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 descr="C:\Documents and Settings\TNR\Рабочий стол\классн часпапка\1481383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916113"/>
            <a:ext cx="6335712" cy="4392612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386</Words>
  <Application>Microsoft Office PowerPoint</Application>
  <PresentationFormat>Экран (4:3)</PresentationFormat>
  <Paragraphs>67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Times New Roman</vt:lpstr>
      <vt:lpstr>Bookman Old Style</vt:lpstr>
      <vt:lpstr>Тема Office</vt:lpstr>
      <vt:lpstr>Тема Office</vt:lpstr>
      <vt:lpstr>Тема Office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Не кричи без толку и не выражайся, Речь родную сохранить старайся! </vt:lpstr>
      <vt:lpstr>Слайд 10</vt:lpstr>
      <vt:lpstr> </vt:lpstr>
      <vt:lpstr>  </vt:lpstr>
      <vt:lpstr>Слайд 13</vt:lpstr>
      <vt:lpstr>   Категорически запрещается обижать младших и девочек! </vt:lpstr>
      <vt:lpstr>Слайд 15</vt:lpstr>
      <vt:lpstr>Слайд 16</vt:lpstr>
      <vt:lpstr>Слайд 17</vt:lpstr>
      <vt:lpstr>Слайд 18</vt:lpstr>
      <vt:lpstr> Запрещается     на лестнице бегать,  толкать друг друга! </vt:lpstr>
      <vt:lpstr>Категорически запрещается дразниться, употреблять непристойные  выражения и жесты! </vt:lpstr>
      <vt:lpstr>Запрещается ставить   на подоконники портфели   и другие вещи, садиться самим.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Ирусик</dc:creator>
  <cp:lastModifiedBy>Admin</cp:lastModifiedBy>
  <cp:revision>108</cp:revision>
  <dcterms:created xsi:type="dcterms:W3CDTF">2011-01-05T18:53:09Z</dcterms:created>
  <dcterms:modified xsi:type="dcterms:W3CDTF">2020-12-09T04:04:58Z</dcterms:modified>
</cp:coreProperties>
</file>