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3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4" r:id="rId14"/>
    <p:sldId id="275" r:id="rId15"/>
    <p:sldId id="276" r:id="rId16"/>
    <p:sldId id="271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Национальный</a:t>
            </a:r>
            <a:r>
              <a:rPr lang="ru-RU" baseline="0" dirty="0" smtClean="0"/>
              <a:t> состав учащихся 1-9 классов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каз</c:v>
                </c:pt>
                <c:pt idx="1">
                  <c:v>рус</c:v>
                </c:pt>
                <c:pt idx="2">
                  <c:v>нем</c:v>
                </c:pt>
                <c:pt idx="3">
                  <c:v>тадж</c:v>
                </c:pt>
                <c:pt idx="4">
                  <c:v>чеч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</a:t>
            </a:r>
            <a:r>
              <a:rPr lang="ru-RU" baseline="0" dirty="0" smtClean="0"/>
              <a:t> половому признаку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Национальный</a:t>
            </a:r>
            <a:r>
              <a:rPr lang="ru-RU" baseline="0" dirty="0" smtClean="0"/>
              <a:t> состав </a:t>
            </a:r>
            <a:r>
              <a:rPr lang="ru-RU" baseline="0" dirty="0" smtClean="0"/>
              <a:t>воспитанников МЦ и КПП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каз</c:v>
                </c:pt>
                <c:pt idx="1">
                  <c:v>рус</c:v>
                </c:pt>
                <c:pt idx="2">
                  <c:v>нем</c:v>
                </c:pt>
                <c:pt idx="3">
                  <c:v>кор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</a:t>
            </a:r>
            <a:r>
              <a:rPr lang="ru-RU" baseline="0" dirty="0" smtClean="0"/>
              <a:t> половому признаку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2901" y="0"/>
            <a:ext cx="7598554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i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kk-KZ" sz="3600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Қарағанды облысы </a:t>
            </a:r>
          </a:p>
          <a:p>
            <a:pPr algn="ctr"/>
            <a:r>
              <a:rPr lang="kk-KZ" sz="3600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білім басқармасының Осакаров </a:t>
            </a:r>
          </a:p>
          <a:p>
            <a:pPr algn="ctr"/>
            <a:r>
              <a:rPr lang="kk-KZ" sz="3600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ауданы білім бөлімінің </a:t>
            </a:r>
          </a:p>
          <a:p>
            <a:pPr algn="ctr"/>
            <a:r>
              <a:rPr lang="ru-RU" sz="3600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«№34 </a:t>
            </a:r>
            <a:r>
              <a:rPr lang="kk-KZ" sz="3600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негізгі орта мектебі</a:t>
            </a:r>
            <a:r>
              <a:rPr lang="ru-RU" sz="3600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КММ</a:t>
            </a:r>
            <a:endParaRPr lang="kk-KZ" sz="36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sz="4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КГУ  «Основная средняя школа №34»</a:t>
            </a:r>
          </a:p>
          <a:p>
            <a:pPr algn="ctr"/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отдела образования </a:t>
            </a:r>
            <a:r>
              <a:rPr lang="ru-RU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Осакаровского</a:t>
            </a:r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 </a:t>
            </a:r>
          </a:p>
          <a:p>
            <a:pPr algn="ctr"/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района управления образования </a:t>
            </a:r>
          </a:p>
          <a:p>
            <a:pPr algn="ctr"/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Карагандинской области</a:t>
            </a:r>
            <a:endParaRPr lang="ru-RU" sz="4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-11128"/>
            <a:ext cx="6043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Внутренняя статистика. Педагоги.</a:t>
            </a:r>
            <a:endParaRPr lang="ru-RU" sz="2800" b="1" i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Скриншот 26-09-2022 1746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6529" r="2015" b="6529"/>
          <a:stretch/>
        </p:blipFill>
        <p:spPr bwMode="auto">
          <a:xfrm>
            <a:off x="4139952" y="512092"/>
            <a:ext cx="4823499" cy="31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Скриншот 26-09-2022 175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4244" r="2144"/>
          <a:stretch/>
        </p:blipFill>
        <p:spPr bwMode="auto">
          <a:xfrm>
            <a:off x="31171" y="3557877"/>
            <a:ext cx="5620949" cy="33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криншот 27-09-2022 132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"/>
            <a:ext cx="6300192" cy="34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Скриншот 27-09-2022 133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3799"/>
            <a:ext cx="6336704" cy="33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криншот 27-09-2022 133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0192" cy="3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Скриншот 27-09-2022 133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03" y="3324028"/>
            <a:ext cx="6680397" cy="35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553" y="141272"/>
            <a:ext cx="6856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Внутренняя статистика. </a:t>
            </a:r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8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Desktop\Скриншот 27-09-2022 134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57" y="664492"/>
            <a:ext cx="5722903" cy="29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Скриншот 27-09-2022 134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1641"/>
            <a:ext cx="5821311" cy="31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8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Скриншот 27-09-2022 134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18" y="3429002"/>
            <a:ext cx="6413012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Скриншот 27-09-2022 134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" y="1"/>
            <a:ext cx="65511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1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криншот 27-09-2022 133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23" y="3484637"/>
            <a:ext cx="6161678" cy="33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Скриншот 27-09-2022 134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791"/>
            <a:ext cx="6522453" cy="34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0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553" y="35168"/>
            <a:ext cx="62271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Внутренняя статистика. Учащиеся.</a:t>
            </a:r>
            <a:endParaRPr lang="ru-RU" sz="28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Скриншот 23-09-2022 171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" y="558388"/>
            <a:ext cx="9019937" cy="32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Скриншот 23-09-2022 171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" y="3570582"/>
            <a:ext cx="9019937" cy="32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69457247"/>
              </p:ext>
            </p:extLst>
          </p:nvPr>
        </p:nvGraphicFramePr>
        <p:xfrm>
          <a:off x="179512" y="35096"/>
          <a:ext cx="7344816" cy="332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713521"/>
              </p:ext>
            </p:extLst>
          </p:nvPr>
        </p:nvGraphicFramePr>
        <p:xfrm>
          <a:off x="2699792" y="3501008"/>
          <a:ext cx="6288360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53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4001514"/>
              </p:ext>
            </p:extLst>
          </p:nvPr>
        </p:nvGraphicFramePr>
        <p:xfrm>
          <a:off x="179512" y="35096"/>
          <a:ext cx="7344816" cy="332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5900430"/>
              </p:ext>
            </p:extLst>
          </p:nvPr>
        </p:nvGraphicFramePr>
        <p:xfrm>
          <a:off x="2699792" y="3501008"/>
          <a:ext cx="6288360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72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C:\Users\1\Downloads\viptalisman_16068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696744" cy="46374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42459" y="5762239"/>
            <a:ext cx="4387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Паспорт школы</a:t>
            </a:r>
            <a:endParaRPr lang="ru-RU" sz="6000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6758" y="260648"/>
            <a:ext cx="4381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3600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төлқұжаты</a:t>
            </a:r>
            <a:endParaRPr lang="ru-RU" sz="3600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D:\ШКОЛЬНЫЕ ДОКУМЕНТЫ\НАЧАЛЬНАЯ ШКОЛА\2021-2022\фото\viptalisman_698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1191"/>
            <a:ext cx="3040578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941168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Рахменова</a:t>
            </a:r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 Татьяна Викторовна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директор, 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естествознания, географии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Категория: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«педагог-исследователь»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36 лет</a:t>
            </a:r>
          </a:p>
          <a:p>
            <a:pPr algn="ctr"/>
            <a:endParaRPr lang="ru-RU" dirty="0"/>
          </a:p>
        </p:txBody>
      </p:sp>
      <p:pic>
        <p:nvPicPr>
          <p:cNvPr id="5" name="Picture 2" descr="C:\Users\1\Desktop\Скриншот 26-09-2022 145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560"/>
            <a:ext cx="3024336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4935547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Красная Валентина Павловна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зам.директора по УВР, 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Категория: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первая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14 лет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62227" y="5990887"/>
            <a:ext cx="5546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  <a:cs typeface="Times New Roman" pitchFamily="18" charset="0"/>
              </a:rPr>
              <a:t>МО классных руководителей</a:t>
            </a:r>
            <a:endParaRPr lang="ru-RU" sz="4400" b="1" dirty="0"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4" name="Picture 5" descr="C:\Users\1\Downloads\viptalisman_69825 (1)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393220" y="4106689"/>
            <a:ext cx="1732623" cy="2448272"/>
          </a:xfrm>
          <a:prstGeom prst="rect">
            <a:avLst/>
          </a:prstGeom>
          <a:noFill/>
        </p:spPr>
      </p:pic>
      <p:pic>
        <p:nvPicPr>
          <p:cNvPr id="6" name="Picture 2" descr="C:\Users\1\Downloads\viptalisman_69825 (6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257" y="4491972"/>
            <a:ext cx="1138402" cy="1464090"/>
          </a:xfrm>
          <a:prstGeom prst="rect">
            <a:avLst/>
          </a:prstGeom>
          <a:noFill/>
        </p:spPr>
      </p:pic>
      <p:pic>
        <p:nvPicPr>
          <p:cNvPr id="11" name="Picture 2" descr="C:\Users\1\Downloads\viptalisman_698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1975" y="4472334"/>
            <a:ext cx="1080120" cy="1488165"/>
          </a:xfrm>
          <a:prstGeom prst="rect">
            <a:avLst/>
          </a:prstGeom>
          <a:noFill/>
        </p:spPr>
      </p:pic>
      <p:pic>
        <p:nvPicPr>
          <p:cNvPr id="13" name="Picture 2" descr="C:\Users\1\Downloads\viptalisman_69825 (5).jpe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238966" y="4485748"/>
            <a:ext cx="1080120" cy="1500337"/>
          </a:xfrm>
          <a:prstGeom prst="rect">
            <a:avLst/>
          </a:prstGeom>
          <a:noFill/>
        </p:spPr>
      </p:pic>
      <p:pic>
        <p:nvPicPr>
          <p:cNvPr id="15" name="Picture 3" descr="C:\Users\1\Downloads\viptalisman_69825 (7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1889" y="4504351"/>
            <a:ext cx="1134097" cy="145171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064597" y="0"/>
            <a:ext cx="49359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  <a:cs typeface="Times New Roman" pitchFamily="18" charset="0"/>
              </a:rPr>
              <a:t>Классные руководители</a:t>
            </a:r>
            <a:endParaRPr lang="ru-RU" sz="4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17" name="Picture 2" descr="C:\Users\1\Downloads\viptalisman_6982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040" y="1081489"/>
            <a:ext cx="1512168" cy="2056549"/>
          </a:xfrm>
          <a:prstGeom prst="rect">
            <a:avLst/>
          </a:prstGeom>
          <a:noFill/>
        </p:spPr>
      </p:pic>
      <p:pic>
        <p:nvPicPr>
          <p:cNvPr id="20" name="Picture 2" descr="C:\Users\1\Downloads\viptalisman_69825 (6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9257" y="1081489"/>
            <a:ext cx="1548173" cy="2056549"/>
          </a:xfrm>
          <a:prstGeom prst="rect">
            <a:avLst/>
          </a:prstGeom>
          <a:noFill/>
        </p:spPr>
      </p:pic>
      <p:pic>
        <p:nvPicPr>
          <p:cNvPr id="21" name="Picture 3" descr="C:\Users\1\Downloads\viptalisman_69825 (7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1696" y="1081489"/>
            <a:ext cx="1540930" cy="205654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718138" y="3259394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3 класс </a:t>
            </a:r>
            <a:endParaRPr lang="ru-RU" sz="20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6796" y="3288891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1, 2-4 классы </a:t>
            </a:r>
            <a:endParaRPr lang="ru-RU" sz="20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7255" y="3268120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5-7 классы</a:t>
            </a:r>
            <a:endParaRPr lang="ru-RU" sz="20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748" y="3259394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6-8-9 классы </a:t>
            </a:r>
            <a:endParaRPr lang="ru-RU" sz="2000" b="1" dirty="0"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26" name="Picture 2" descr="C:\Users\1\Desktop\Скриншот 26-09-2022 1459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40" y="1081489"/>
            <a:ext cx="1451682" cy="20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1\Desktop\Скриншот 26-09-2022 1459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01" y="4476188"/>
            <a:ext cx="1072833" cy="14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1\Desktop\Скриншот 26-09-2022 20235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" y="4483510"/>
            <a:ext cx="1063421" cy="14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314" y="41156"/>
            <a:ext cx="8549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  <a:cs typeface="Times New Roman" pitchFamily="18" charset="0"/>
              </a:rPr>
              <a:t>Школьные методические объединения</a:t>
            </a:r>
            <a:endParaRPr lang="ru-RU" sz="5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340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Propisi" pitchFamily="2" charset="0"/>
                <a:cs typeface="Times New Roman" pitchFamily="18" charset="0"/>
              </a:rPr>
              <a:t>МО учителей  общеобразовательных предметов</a:t>
            </a:r>
            <a:endParaRPr lang="ru-RU" sz="3200" b="1" dirty="0"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13" name="Picture 2" descr="C:\Users\1\Downloads\viptalisman_69825 (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34634"/>
            <a:ext cx="1296144" cy="1800200"/>
          </a:xfrm>
          <a:prstGeom prst="rect">
            <a:avLst/>
          </a:prstGeom>
          <a:noFill/>
        </p:spPr>
      </p:pic>
      <p:pic>
        <p:nvPicPr>
          <p:cNvPr id="14" name="Picture 2" descr="D:\ШКОЛЬНЫЕ ДОКУМЕНТЫ\НАЧАЛЬНАЯ ШКОЛА\2021-2022\фото\viptalisman_698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08147"/>
            <a:ext cx="1296144" cy="1800200"/>
          </a:xfrm>
          <a:prstGeom prst="rect">
            <a:avLst/>
          </a:prstGeom>
          <a:noFill/>
        </p:spPr>
      </p:pic>
      <p:pic>
        <p:nvPicPr>
          <p:cNvPr id="16" name="Picture 5" descr="C:\Users\1\Downloads\viptalisman_69825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17525" y="1434634"/>
            <a:ext cx="1309607" cy="1800200"/>
          </a:xfrm>
          <a:prstGeom prst="rect">
            <a:avLst/>
          </a:prstGeom>
          <a:noFill/>
        </p:spPr>
      </p:pic>
      <p:pic>
        <p:nvPicPr>
          <p:cNvPr id="17" name="Picture 5" descr="C:\Users\1\Downloads\viptalisman_69825 (3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97882" y="1408148"/>
            <a:ext cx="1486286" cy="1840832"/>
          </a:xfrm>
          <a:prstGeom prst="rect">
            <a:avLst/>
          </a:prstGeom>
          <a:noFill/>
        </p:spPr>
      </p:pic>
      <p:pic>
        <p:nvPicPr>
          <p:cNvPr id="18" name="Picture 2" descr="C:\Users\1\Downloads\viptalisman_69825 (1).jpe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933344" y="1124743"/>
            <a:ext cx="1596713" cy="230664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2964" y="6138578"/>
            <a:ext cx="743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Propisi" pitchFamily="2" charset="0"/>
                <a:cs typeface="Times New Roman" pitchFamily="18" charset="0"/>
              </a:rPr>
              <a:t>МО воспитателей ДО и учителей начальных классов</a:t>
            </a:r>
            <a:endParaRPr lang="ru-RU" sz="3200" b="1" dirty="0"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20" name="Picture 2" descr="C:\Users\1\Downloads\viptalisman_69825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3284" y="3883109"/>
            <a:ext cx="1596773" cy="2263589"/>
          </a:xfrm>
          <a:prstGeom prst="rect">
            <a:avLst/>
          </a:prstGeom>
          <a:noFill/>
        </p:spPr>
      </p:pic>
      <p:pic>
        <p:nvPicPr>
          <p:cNvPr id="22" name="Picture 2" descr="C:\Users\1\Downloads\viptalisman_69825 (5).jpe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2915816" y="4352064"/>
            <a:ext cx="1269057" cy="1782078"/>
          </a:xfrm>
          <a:prstGeom prst="rect">
            <a:avLst/>
          </a:prstGeom>
          <a:noFill/>
        </p:spPr>
      </p:pic>
      <p:pic>
        <p:nvPicPr>
          <p:cNvPr id="15" name="Picture 2" descr="C:\Users\1\Desktop\Скриншот 26-09-2022 1459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35" y="4339423"/>
            <a:ext cx="1299596" cy="17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1\Desktop\Скриншот 26-09-2022 20235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9" y="4320001"/>
            <a:ext cx="1312856" cy="18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1\Downloads\viptalisman_69825 (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127984" cy="4392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869160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Гумханова</a:t>
            </a:r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 Наталья Викторовна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математики, информатики</a:t>
            </a:r>
            <a:endParaRPr lang="ru-RU" sz="2000" b="1" dirty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Без категории</a:t>
            </a:r>
            <a:endParaRPr lang="ru-RU" sz="2000" dirty="0" smtClean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>
                <a:latin typeface="Propisi" pitchFamily="2" charset="0"/>
                <a:cs typeface="Times New Roman" pitchFamily="18" charset="0"/>
              </a:rPr>
              <a:t>8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лет</a:t>
            </a:r>
          </a:p>
          <a:p>
            <a:pPr algn="ctr"/>
            <a:endParaRPr lang="ru-RU" dirty="0"/>
          </a:p>
        </p:txBody>
      </p:sp>
      <p:pic>
        <p:nvPicPr>
          <p:cNvPr id="8" name="Picture 2" descr="C:\Users\1\Downloads\viptalisman_698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68" y="286219"/>
            <a:ext cx="3240360" cy="43669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74172" y="4869160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Шторк</a:t>
            </a:r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 Наталья Павловна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Категория: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«педагог-модератор»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23</a:t>
            </a:r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года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C:\Users\1\Downloads\viptalisman_6982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3024336" cy="42735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869160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Климова Дарья Юрьевна</a:t>
            </a:r>
            <a:endParaRPr lang="ru-RU" sz="2400" b="1" i="1" dirty="0" smtClean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И.О. зам. директора по ВР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английского языка, истории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Без категории</a:t>
            </a:r>
          </a:p>
          <a:p>
            <a:pPr algn="ctr"/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14,7 лет</a:t>
            </a:r>
          </a:p>
          <a:p>
            <a:pPr algn="ctr"/>
            <a:endParaRPr lang="ru-RU" dirty="0"/>
          </a:p>
        </p:txBody>
      </p:sp>
      <p:pic>
        <p:nvPicPr>
          <p:cNvPr id="7" name="Picture 3" descr="C:\Users\1\Downloads\viptalisman_69825 (7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076" y="332656"/>
            <a:ext cx="2952328" cy="42538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9543" y="4869160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Два </a:t>
            </a:r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Акылбек</a:t>
            </a:r>
            <a:endParaRPr lang="ru-RU" sz="2400" b="1" dirty="0" smtClean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физической культуры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Категория: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«педагог-модератор»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>
                <a:latin typeface="Propisi" pitchFamily="2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лет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1\Downloads\viptalisman_69825 (5)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148064" y="260648"/>
            <a:ext cx="3168352" cy="4449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4941168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Хилько</a:t>
            </a:r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 Людмила Викторовна</a:t>
            </a:r>
          </a:p>
          <a:p>
            <a:pPr algn="ctr"/>
            <a:r>
              <a:rPr lang="ru-RU" sz="2000" b="1" dirty="0">
                <a:latin typeface="Propisi" pitchFamily="2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оспитатель КПП, библиотекарь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Категория: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«педагог-модератор»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11,9 лет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941168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Жанесқызы Базаргүл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воспитатель мини-центра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Без категории</a:t>
            </a:r>
            <a:endParaRPr lang="ru-RU" sz="2000" dirty="0" smtClean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6 лет</a:t>
            </a:r>
          </a:p>
          <a:p>
            <a:pPr algn="ctr"/>
            <a:endParaRPr lang="ru-RU" dirty="0"/>
          </a:p>
        </p:txBody>
      </p:sp>
      <p:pic>
        <p:nvPicPr>
          <p:cNvPr id="1029" name="Picture 5" descr="C:\Users\1\Desktop\Скриншот 26-09-2022 202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4" y="255176"/>
            <a:ext cx="3146031" cy="44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941168"/>
            <a:ext cx="403244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Хуат</a:t>
            </a:r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Сайран</a:t>
            </a:r>
            <a:endParaRPr lang="ru-RU" sz="2400" b="1" dirty="0" smtClean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казахского языка и литературы, переводчик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Без категории</a:t>
            </a:r>
            <a:endParaRPr lang="ru-RU" sz="2000" dirty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12 лет</a:t>
            </a:r>
          </a:p>
          <a:p>
            <a:pPr algn="ctr"/>
            <a:endParaRPr lang="ru-RU" dirty="0"/>
          </a:p>
        </p:txBody>
      </p:sp>
      <p:pic>
        <p:nvPicPr>
          <p:cNvPr id="6" name="Picture 5" descr="C:\Users\1\Downloads\viptalisman_69825 (3)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76057" y="260648"/>
            <a:ext cx="3240360" cy="4455496"/>
          </a:xfrm>
          <a:prstGeom prst="rect">
            <a:avLst/>
          </a:prstGeom>
          <a:noFill/>
        </p:spPr>
      </p:pic>
      <p:pic>
        <p:nvPicPr>
          <p:cNvPr id="7" name="Picture 2" descr="C:\Users\1\Downloads\viptalisman_69825 (1).jpe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27584" y="260649"/>
            <a:ext cx="3096344" cy="4473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4837433"/>
            <a:ext cx="4248472" cy="1908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Жантемирова</a:t>
            </a:r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Саулеш</a:t>
            </a:r>
            <a:r>
              <a:rPr lang="ru-RU" sz="2400" b="1" dirty="0" smtClean="0">
                <a:latin typeface="Propisi" pitchFamily="2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Propisi" pitchFamily="2" charset="0"/>
                <a:cs typeface="Times New Roman" pitchFamily="18" charset="0"/>
              </a:rPr>
              <a:t>Жанузаковна</a:t>
            </a:r>
            <a:endParaRPr lang="ru-RU" sz="2400" b="1" dirty="0" smtClean="0">
              <a:latin typeface="Propisi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Propisi" pitchFamily="2" charset="0"/>
                <a:cs typeface="Times New Roman" pitchFamily="18" charset="0"/>
              </a:rPr>
              <a:t>вожатая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учитель русского языка и литературы, /художественного труда/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 Категория: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 «педагог-эксперт»</a:t>
            </a:r>
          </a:p>
          <a:p>
            <a:pPr algn="ctr"/>
            <a:r>
              <a:rPr lang="ru-RU" sz="2000" b="1" dirty="0" smtClean="0">
                <a:latin typeface="Propisi" pitchFamily="2" charset="0"/>
                <a:cs typeface="Times New Roman" pitchFamily="18" charset="0"/>
              </a:rPr>
              <a:t>Стаж работы: </a:t>
            </a:r>
            <a:r>
              <a:rPr lang="ru-RU" sz="2000" dirty="0" smtClean="0">
                <a:latin typeface="Propisi" pitchFamily="2" charset="0"/>
                <a:cs typeface="Times New Roman" pitchFamily="18" charset="0"/>
              </a:rPr>
              <a:t>32 года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272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</cp:revision>
  <dcterms:created xsi:type="dcterms:W3CDTF">2021-09-12T09:45:43Z</dcterms:created>
  <dcterms:modified xsi:type="dcterms:W3CDTF">2022-09-28T10:54:03Z</dcterms:modified>
</cp:coreProperties>
</file>