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FD8B7-96E4-4D49-8457-8C9FE468D0E1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FAA2-DD00-4856-A609-31C82E0D6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8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CD162E-AE49-42AF-81E1-37D74739DA2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4FF500-419E-4E14-AD2E-F077D00063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на платформе  «Білімал» по заполнению меню для учащихся.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354279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7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6" y="1484785"/>
            <a:ext cx="8525054" cy="45974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Родительский контроль «</a:t>
            </a:r>
            <a:r>
              <a:rPr lang="en-US" dirty="0" err="1" smtClean="0"/>
              <a:t>EduMark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05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4" y="1340768"/>
            <a:ext cx="8268755" cy="47853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Вкладка «Меню»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3528" y="4221088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547664" y="3140968"/>
            <a:ext cx="72008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2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074961" cy="51274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6016" y="1768459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347864" y="1769883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79712" y="1772816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084168" y="2132856"/>
            <a:ext cx="129614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0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4" y="1213574"/>
            <a:ext cx="8763963" cy="49125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35696" y="2263217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59832" y="2263217"/>
            <a:ext cx="1440160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31071" cy="4594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Выбрать главное меню и «кабинет социального педагога»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03848" y="3501008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355976" y="2492896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4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9" y="1916833"/>
            <a:ext cx="8566201" cy="37455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Вкладка «питание»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907704" y="234888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843808" y="2636912"/>
            <a:ext cx="144016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9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" y="1340768"/>
            <a:ext cx="8753371" cy="489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3528" y="3284984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3291105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68344" y="3284984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17477" y="2060848"/>
            <a:ext cx="0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23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" y="1196752"/>
            <a:ext cx="8671523" cy="5062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9512" y="3140968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691680" y="3501008"/>
            <a:ext cx="151216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53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9" y="1412776"/>
            <a:ext cx="8447271" cy="4824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79712" y="4653136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203848" y="3717032"/>
            <a:ext cx="1368152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4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6" y="1600200"/>
            <a:ext cx="8388119" cy="4709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7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17" y="1556792"/>
            <a:ext cx="9272725" cy="41463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0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1" y="1268760"/>
            <a:ext cx="8271744" cy="48574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95736" y="2420888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347864" y="2780928"/>
            <a:ext cx="108012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49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34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Работа на платформе  «Білімал» по заполнению меню для учащихся.</vt:lpstr>
      <vt:lpstr>Выбрать главное меню и «кабинет социального педагога»</vt:lpstr>
      <vt:lpstr>Вкладка «питание»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Родительский контроль «EduMark»</vt:lpstr>
      <vt:lpstr>Вкладка «Меню»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 платформе  «Білімал» по заполнению меню для учащихся.</dc:title>
  <dc:creator>Анна</dc:creator>
  <cp:lastModifiedBy>Анна</cp:lastModifiedBy>
  <cp:revision>4</cp:revision>
  <dcterms:created xsi:type="dcterms:W3CDTF">2022-03-09T02:43:17Z</dcterms:created>
  <dcterms:modified xsi:type="dcterms:W3CDTF">2022-03-09T03:06:01Z</dcterms:modified>
</cp:coreProperties>
</file>