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70" r:id="rId4"/>
    <p:sldId id="277" r:id="rId5"/>
    <p:sldId id="278" r:id="rId6"/>
    <p:sldId id="257" r:id="rId7"/>
    <p:sldId id="258" r:id="rId8"/>
    <p:sldId id="259" r:id="rId9"/>
    <p:sldId id="260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71" r:id="rId18"/>
    <p:sldId id="280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Osen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060575"/>
            <a:ext cx="7772400" cy="14716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8732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4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3688" y="260350"/>
            <a:ext cx="2105025" cy="6264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167438" cy="6264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8D91A-A2EE-4B54-B3C6-F6C67903BA9C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0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11/7/2012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82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1354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412875"/>
            <a:ext cx="41370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3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6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81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647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124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sen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64087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4248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://www.bonduelle.kz/mikroelementter-men-mineraldy-tuzdar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hyperlink" Target="http://www.bonduelle.kz/kokonister-sizdin-usteldegi-darumender-kozi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hyperlink" Target="http://www.bonduelle.kz/mikroelementter-men-mineraldy-tuzdar" TargetMode="External"/><Relationship Id="rId5" Type="http://schemas.openxmlformats.org/officeDocument/2006/relationships/hyperlink" Target="http://www.bonduelle.kz/kokonister-sizdin-usteldegi-darumender-kozi" TargetMode="External"/><Relationship Id="rId4" Type="http://schemas.openxmlformats.org/officeDocument/2006/relationships/hyperlink" Target="http://www.bonduelle.kz/burshak-tukymdastardagy-aguy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336929"/>
            <a:ext cx="3888432" cy="1702160"/>
          </a:xfrm>
        </p:spPr>
        <p:txBody>
          <a:bodyPr>
            <a:normAutofit fontScale="90000"/>
          </a:bodyPr>
          <a:lstStyle/>
          <a:p>
            <a:r>
              <a:rPr lang="ru-RU" sz="6000" dirty="0" err="1">
                <a:solidFill>
                  <a:schemeClr val="bg1"/>
                </a:solidFill>
                <a:cs typeface="Aharoni" pitchFamily="2" charset="-79"/>
              </a:rPr>
              <a:t>Дұрыс</a:t>
            </a:r>
            <a:r>
              <a:rPr lang="ru-RU" sz="6000" dirty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6000" dirty="0" err="1">
                <a:solidFill>
                  <a:schemeClr val="bg1"/>
                </a:solidFill>
                <a:cs typeface="Aharoni" pitchFamily="2" charset="-79"/>
              </a:rPr>
              <a:t>тамақтану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3026491"/>
            <a:ext cx="3309803" cy="1260629"/>
          </a:xfrm>
        </p:spPr>
        <p:txBody>
          <a:bodyPr/>
          <a:lstStyle/>
          <a:p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тамақтану</a:t>
            </a:r>
            <a:r>
              <a:rPr lang="ru-RU" dirty="0"/>
              <a:t> – </a:t>
            </a:r>
            <a:r>
              <a:rPr lang="ru-RU" dirty="0" err="1"/>
              <a:t>денсаулықты</a:t>
            </a:r>
            <a:r>
              <a:rPr lang="ru-RU" dirty="0"/>
              <a:t> </a:t>
            </a:r>
            <a:r>
              <a:rPr lang="ru-RU" dirty="0" err="1"/>
              <a:t>сақтаудың</a:t>
            </a:r>
            <a:r>
              <a:rPr lang="ru-RU" dirty="0"/>
              <a:t> </a:t>
            </a:r>
            <a:r>
              <a:rPr lang="ru-RU" dirty="0" err="1"/>
              <a:t>кепілі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2" name="Picture 4" descr="D: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45" y="2016448"/>
            <a:ext cx="3675787" cy="20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frukty-ovosh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69" y="4010647"/>
            <a:ext cx="3651136" cy="20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Fruits-and-Vegeta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68" y="0"/>
            <a:ext cx="3623965" cy="20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37">
        <p:split orient="vert"/>
      </p:transition>
    </mc:Choice>
    <mc:Fallback xmlns="">
      <p:transition spd="slow" advTm="423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vegetables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25732"/>
      </p:ext>
    </p:extLst>
  </p:cSld>
  <p:clrMapOvr>
    <a:masterClrMapping/>
  </p:clrMapOvr>
  <p:transition spd="slow" advTm="3051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28682" cy="6480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Қозықұйрық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484784"/>
            <a:ext cx="3816424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Құрамындағы</a:t>
            </a:r>
            <a:r>
              <a:rPr lang="ru-RU" dirty="0"/>
              <a:t> </a:t>
            </a:r>
            <a:r>
              <a:rPr lang="ru-RU" dirty="0" err="1"/>
              <a:t>натрийдің</a:t>
            </a:r>
            <a:r>
              <a:rPr lang="ru-RU" dirty="0"/>
              <a:t> аз </a:t>
            </a:r>
            <a:r>
              <a:rPr lang="ru-RU" dirty="0" err="1"/>
              <a:t>мөлшерінің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, </a:t>
            </a:r>
            <a:r>
              <a:rPr lang="ru-RU" dirty="0" err="1"/>
              <a:t>тұзсыз</a:t>
            </a:r>
            <a:r>
              <a:rPr lang="ru-RU" dirty="0"/>
              <a:t> </a:t>
            </a:r>
            <a:r>
              <a:rPr lang="ru-RU" dirty="0" err="1"/>
              <a:t>емдәмнің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 </a:t>
            </a:r>
            <a:r>
              <a:rPr lang="ru-RU" dirty="0" err="1"/>
              <a:t>құрамдас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Қозықұйрықтардың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қант</a:t>
            </a:r>
            <a:r>
              <a:rPr lang="ru-RU" dirty="0"/>
              <a:t> пен май </a:t>
            </a:r>
            <a:r>
              <a:rPr lang="ru-RU" dirty="0" err="1"/>
              <a:t>болмағандықтан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сусамырмен</a:t>
            </a:r>
            <a:r>
              <a:rPr lang="ru-RU" dirty="0"/>
              <a:t> </a:t>
            </a:r>
            <a:r>
              <a:rPr lang="ru-RU" dirty="0" err="1"/>
              <a:t>ауыратындар</a:t>
            </a:r>
            <a:r>
              <a:rPr lang="ru-RU" dirty="0"/>
              <a:t> </a:t>
            </a:r>
            <a:r>
              <a:rPr lang="ru-RU" dirty="0" err="1"/>
              <a:t>асқа</a:t>
            </a:r>
            <a:r>
              <a:rPr lang="ru-RU" dirty="0"/>
              <a:t> </a:t>
            </a:r>
            <a:r>
              <a:rPr lang="ru-RU" dirty="0" err="1"/>
              <a:t>қолдануына</a:t>
            </a:r>
            <a:r>
              <a:rPr lang="ru-RU" dirty="0"/>
              <a:t> </a:t>
            </a:r>
            <a:r>
              <a:rPr lang="ru-RU" dirty="0" err="1"/>
              <a:t>әбден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Қозықұйрық</a:t>
            </a:r>
            <a:r>
              <a:rPr lang="ru-RU" dirty="0"/>
              <a:t> </a:t>
            </a:r>
            <a:r>
              <a:rPr lang="ru-RU" dirty="0" err="1"/>
              <a:t>құрамындағы</a:t>
            </a:r>
            <a:r>
              <a:rPr lang="ru-RU" dirty="0"/>
              <a:t> </a:t>
            </a:r>
            <a:r>
              <a:rPr lang="ru-RU" dirty="0" err="1"/>
              <a:t>мырыш</a:t>
            </a:r>
            <a:r>
              <a:rPr lang="ru-RU" dirty="0"/>
              <a:t>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төзімділік</a:t>
            </a:r>
            <a:r>
              <a:rPr lang="ru-RU" dirty="0"/>
              <a:t> </a:t>
            </a:r>
            <a:r>
              <a:rPr lang="ru-RU" dirty="0" err="1"/>
              <a:t>жүйемізді</a:t>
            </a:r>
            <a:r>
              <a:rPr lang="ru-RU" dirty="0"/>
              <a:t> </a:t>
            </a:r>
            <a:r>
              <a:rPr lang="ru-RU" dirty="0" err="1"/>
              <a:t>жұмылдырады</a:t>
            </a:r>
            <a:r>
              <a:rPr lang="ru-RU" dirty="0"/>
              <a:t>.</a:t>
            </a:r>
          </a:p>
        </p:txBody>
      </p:sp>
      <p:pic>
        <p:nvPicPr>
          <p:cNvPr id="9218" name="Picture 2" descr="D:\gri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501009"/>
            <a:ext cx="4027413" cy="22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gri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44724"/>
            <a:ext cx="4027413" cy="22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5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244">
        <p14:vortex dir="r"/>
      </p:transition>
    </mc:Choice>
    <mc:Fallback xmlns="">
      <p:transition spd="slow" advTm="36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456384" cy="889168"/>
          </a:xfrm>
        </p:spPr>
        <p:txBody>
          <a:bodyPr/>
          <a:lstStyle/>
          <a:p>
            <a:r>
              <a:rPr lang="ru-RU" dirty="0" err="1"/>
              <a:t>Сарымсақ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764704"/>
            <a:ext cx="36004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Сарымсақ</a:t>
            </a:r>
            <a:r>
              <a:rPr lang="ru-RU" dirty="0"/>
              <a:t> </a:t>
            </a:r>
            <a:r>
              <a:rPr lang="ru-RU" dirty="0" err="1"/>
              <a:t>бактерияларға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қосылыстарға</a:t>
            </a:r>
            <a:r>
              <a:rPr lang="ru-RU" dirty="0"/>
              <a:t>, </a:t>
            </a:r>
            <a:r>
              <a:rPr lang="ru-RU" dirty="0" err="1"/>
              <a:t>эфирлі</a:t>
            </a:r>
            <a:r>
              <a:rPr lang="ru-RU" dirty="0"/>
              <a:t> </a:t>
            </a:r>
            <a:r>
              <a:rPr lang="ru-RU" dirty="0" err="1"/>
              <a:t>майларға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бос </a:t>
            </a:r>
            <a:r>
              <a:rPr lang="ru-RU" dirty="0" err="1"/>
              <a:t>радикалдардың</a:t>
            </a:r>
            <a:r>
              <a:rPr lang="ru-RU" dirty="0"/>
              <a:t> </a:t>
            </a:r>
            <a:r>
              <a:rPr lang="ru-RU" dirty="0" err="1"/>
              <a:t>әрекеттерінен</a:t>
            </a:r>
            <a:r>
              <a:rPr lang="ru-RU" dirty="0"/>
              <a:t> </a:t>
            </a:r>
            <a:r>
              <a:rPr lang="ru-RU" dirty="0" err="1"/>
              <a:t>қорғайтын</a:t>
            </a:r>
            <a:r>
              <a:rPr lang="ru-RU" dirty="0"/>
              <a:t> </a:t>
            </a:r>
            <a:r>
              <a:rPr lang="ru-RU" dirty="0" err="1"/>
              <a:t>тотықтырғыштарға</a:t>
            </a:r>
            <a:r>
              <a:rPr lang="ru-RU" dirty="0"/>
              <a:t> бай. </a:t>
            </a:r>
            <a:r>
              <a:rPr lang="ru-RU" dirty="0" err="1"/>
              <a:t>Бактерияларға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қасиетке</a:t>
            </a:r>
            <a:r>
              <a:rPr lang="ru-RU" dirty="0"/>
              <a:t> </a:t>
            </a:r>
            <a:r>
              <a:rPr lang="ru-RU" dirty="0" err="1"/>
              <a:t>шикі</a:t>
            </a:r>
            <a:r>
              <a:rPr lang="ru-RU" dirty="0"/>
              <a:t> </a:t>
            </a:r>
            <a:r>
              <a:rPr lang="ru-RU" dirty="0" err="1"/>
              <a:t>сарымсақ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, </a:t>
            </a:r>
            <a:r>
              <a:rPr lang="ru-RU" dirty="0" err="1"/>
              <a:t>тіпті</a:t>
            </a:r>
            <a:r>
              <a:rPr lang="ru-RU" dirty="0"/>
              <a:t>, </a:t>
            </a:r>
            <a:r>
              <a:rPr lang="ru-RU" dirty="0" err="1"/>
              <a:t>өңдеуден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де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қандағы</a:t>
            </a:r>
            <a:r>
              <a:rPr lang="ru-RU" dirty="0"/>
              <a:t> холестерин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түсіреді</a:t>
            </a:r>
            <a:r>
              <a:rPr lang="ru-RU" dirty="0"/>
              <a:t>, </a:t>
            </a:r>
            <a:r>
              <a:rPr lang="ru-RU" dirty="0" err="1"/>
              <a:t>қанның</a:t>
            </a:r>
            <a:r>
              <a:rPr lang="ru-RU" dirty="0"/>
              <a:t> </a:t>
            </a:r>
            <a:r>
              <a:rPr lang="ru-RU" dirty="0" err="1"/>
              <a:t>ұюына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,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айналымы</a:t>
            </a:r>
            <a:r>
              <a:rPr lang="ru-RU" dirty="0"/>
              <a:t>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қорғайды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асқорыту</a:t>
            </a:r>
            <a:r>
              <a:rPr lang="ru-RU" dirty="0"/>
              <a:t>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</a:p>
        </p:txBody>
      </p:sp>
      <p:pic>
        <p:nvPicPr>
          <p:cNvPr id="10243" name="Picture 3" descr="D:\0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4" y="1173082"/>
            <a:ext cx="4701408" cy="26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0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3" y="3905502"/>
            <a:ext cx="4701409" cy="26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7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589">
        <p:split orient="vert"/>
      </p:transition>
    </mc:Choice>
    <mc:Fallback xmlns="">
      <p:transition spd="slow" advTm="4058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ku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2825"/>
            <a:ext cx="4895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ku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4895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2664414" cy="88916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Жүгері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7" name="Picture 3" descr="D:\kuk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57" y="1012825"/>
            <a:ext cx="4895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789040"/>
            <a:ext cx="3600400" cy="237626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Құрамында</a:t>
            </a:r>
            <a:r>
              <a:rPr lang="ru-RU" i="1" dirty="0"/>
              <a:t> </a:t>
            </a:r>
            <a:r>
              <a:rPr lang="ru-RU" i="1" dirty="0" err="1"/>
              <a:t>көп</a:t>
            </a:r>
            <a:r>
              <a:rPr lang="ru-RU" i="1" dirty="0"/>
              <a:t> </a:t>
            </a:r>
            <a:r>
              <a:rPr lang="ru-RU" i="1" dirty="0" err="1"/>
              <a:t>көмірсулар</a:t>
            </a:r>
            <a:r>
              <a:rPr lang="ru-RU" i="1" dirty="0"/>
              <a:t>, </a:t>
            </a:r>
            <a:r>
              <a:rPr lang="ru-RU" i="1" dirty="0" err="1"/>
              <a:t>жасұнық</a:t>
            </a:r>
            <a:r>
              <a:rPr lang="ru-RU" i="1" dirty="0"/>
              <a:t>, </a:t>
            </a:r>
            <a:r>
              <a:rPr lang="ru-RU" i="1" dirty="0" err="1"/>
              <a:t>ағуыз</a:t>
            </a:r>
            <a:r>
              <a:rPr lang="ru-RU" i="1" dirty="0"/>
              <a:t>, В </a:t>
            </a:r>
            <a:r>
              <a:rPr lang="ru-RU" i="1" dirty="0" err="1"/>
              <a:t>тобы</a:t>
            </a:r>
            <a:r>
              <a:rPr lang="ru-RU" i="1" dirty="0"/>
              <a:t> </a:t>
            </a:r>
            <a:r>
              <a:rPr lang="ru-RU" i="1" dirty="0" err="1">
                <a:hlinkClick r:id="rId6"/>
              </a:rPr>
              <a:t>дәрумендерінің</a:t>
            </a:r>
            <a:r>
              <a:rPr lang="ru-RU" i="1" dirty="0"/>
              <a:t> </a:t>
            </a:r>
            <a:r>
              <a:rPr lang="ru-RU" i="1" dirty="0" err="1"/>
              <a:t>көп</a:t>
            </a:r>
            <a:r>
              <a:rPr lang="ru-RU" i="1" dirty="0"/>
              <a:t> </a:t>
            </a:r>
            <a:r>
              <a:rPr lang="ru-RU" i="1" dirty="0" err="1"/>
              <a:t>мөлшері</a:t>
            </a:r>
            <a:r>
              <a:rPr lang="ru-RU" i="1" dirty="0"/>
              <a:t>, Е </a:t>
            </a:r>
            <a:r>
              <a:rPr lang="ru-RU" i="1" dirty="0" err="1"/>
              <a:t>дәрумені</a:t>
            </a:r>
            <a:r>
              <a:rPr lang="ru-RU" i="1" dirty="0"/>
              <a:t>, </a:t>
            </a:r>
            <a:r>
              <a:rPr lang="ru-RU" i="1" dirty="0">
                <a:hlinkClick r:id="rId7"/>
              </a:rPr>
              <a:t>калий, фосфор, магний, </a:t>
            </a:r>
            <a:r>
              <a:rPr lang="ru-RU" i="1" dirty="0" err="1">
                <a:hlinkClick r:id="rId7"/>
              </a:rPr>
              <a:t>темір</a:t>
            </a:r>
            <a:r>
              <a:rPr lang="ru-RU" i="1" dirty="0"/>
              <a:t>, 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1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0"/>
    </mc:Choice>
    <mc:Fallback xmlns="">
      <p:transition spd="slow" advTm="21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goro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4895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ru-RU" dirty="0" err="1"/>
              <a:t>Тәтті</a:t>
            </a:r>
            <a:r>
              <a:rPr lang="ru-RU" dirty="0"/>
              <a:t> </a:t>
            </a:r>
            <a:r>
              <a:rPr lang="ru-RU" dirty="0" err="1" smtClean="0"/>
              <a:t>бұршақ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640982"/>
            <a:ext cx="7992888" cy="2217018"/>
          </a:xfrm>
        </p:spPr>
        <p:txBody>
          <a:bodyPr>
            <a:normAutofit fontScale="92500"/>
          </a:bodyPr>
          <a:lstStyle/>
          <a:p>
            <a:pPr algn="ctr"/>
            <a:r>
              <a:rPr lang="ru-RU" i="1" dirty="0" err="1"/>
              <a:t>Құрамында</a:t>
            </a:r>
            <a:r>
              <a:rPr lang="ru-RU" i="1" dirty="0"/>
              <a:t> </a:t>
            </a:r>
            <a:r>
              <a:rPr lang="ru-RU" i="1" dirty="0" err="1">
                <a:hlinkClick r:id="rId4"/>
              </a:rPr>
              <a:t>ағуыз</a:t>
            </a:r>
            <a:r>
              <a:rPr lang="ru-RU" i="1" dirty="0"/>
              <a:t>, </a:t>
            </a:r>
            <a:r>
              <a:rPr lang="ru-RU" i="1" dirty="0" err="1"/>
              <a:t>жасұнық</a:t>
            </a:r>
            <a:r>
              <a:rPr lang="ru-RU" i="1" dirty="0"/>
              <a:t>, С </a:t>
            </a:r>
            <a:r>
              <a:rPr lang="ru-RU" i="1" dirty="0" err="1">
                <a:hlinkClick r:id="rId5"/>
              </a:rPr>
              <a:t>дәрумені</a:t>
            </a:r>
            <a:r>
              <a:rPr lang="ru-RU" i="1" dirty="0"/>
              <a:t>, В </a:t>
            </a:r>
            <a:r>
              <a:rPr lang="ru-RU" i="1" dirty="0" err="1"/>
              <a:t>тобының</a:t>
            </a:r>
            <a:r>
              <a:rPr lang="ru-RU" i="1" dirty="0"/>
              <a:t> </a:t>
            </a:r>
            <a:r>
              <a:rPr lang="ru-RU" i="1" dirty="0" err="1"/>
              <a:t>дәрумендері</a:t>
            </a:r>
            <a:r>
              <a:rPr lang="ru-RU" i="1" dirty="0"/>
              <a:t>, Е </a:t>
            </a:r>
            <a:r>
              <a:rPr lang="ru-RU" i="1" dirty="0" err="1"/>
              <a:t>дәрумені</a:t>
            </a:r>
            <a:r>
              <a:rPr lang="ru-RU" i="1" dirty="0"/>
              <a:t>, </a:t>
            </a:r>
            <a:r>
              <a:rPr lang="ru-RU" i="1" dirty="0">
                <a:hlinkClick r:id="rId6"/>
              </a:rPr>
              <a:t>калий, фосфор, магний </a:t>
            </a:r>
            <a:r>
              <a:rPr lang="ru-RU" i="1" dirty="0" err="1">
                <a:hlinkClick r:id="rId6"/>
              </a:rPr>
              <a:t>және</a:t>
            </a:r>
            <a:r>
              <a:rPr lang="ru-RU" i="1" dirty="0">
                <a:hlinkClick r:id="rId6"/>
              </a:rPr>
              <a:t> кальций</a:t>
            </a:r>
            <a:r>
              <a:rPr lang="ru-RU" i="1" dirty="0"/>
              <a:t> бар</a:t>
            </a:r>
            <a:r>
              <a:rPr lang="ru-RU" i="1" dirty="0" smtClean="0"/>
              <a:t>.</a:t>
            </a:r>
          </a:p>
          <a:p>
            <a:pPr algn="ctr"/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құрамындағы</a:t>
            </a:r>
            <a:r>
              <a:rPr lang="ru-RU" dirty="0"/>
              <a:t> </a:t>
            </a:r>
            <a:r>
              <a:rPr lang="ru-RU" dirty="0" err="1"/>
              <a:t>қанттың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жоғарылатпай</a:t>
            </a:r>
            <a:r>
              <a:rPr lang="ru-RU" dirty="0"/>
              <a:t>, </a:t>
            </a:r>
            <a:r>
              <a:rPr lang="ru-RU" dirty="0" err="1"/>
              <a:t>ағзаны</a:t>
            </a:r>
            <a:r>
              <a:rPr lang="ru-RU" dirty="0"/>
              <a:t> </a:t>
            </a:r>
            <a:r>
              <a:rPr lang="ru-RU" dirty="0" err="1"/>
              <a:t>қуатпен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D:\gorosh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8958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694796"/>
      </p:ext>
    </p:extLst>
  </p:cSld>
  <p:clrMapOvr>
    <a:masterClrMapping/>
  </p:clrMapOvr>
  <p:transition spd="slow" advTm="2969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984" y="836712"/>
            <a:ext cx="4176463" cy="547260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сынып</a:t>
            </a:r>
            <a:r>
              <a:rPr lang="ru-RU" dirty="0"/>
              <a:t> </a:t>
            </a:r>
            <a:r>
              <a:rPr lang="ru-RU" dirty="0" err="1"/>
              <a:t>оқушысынының</a:t>
            </a:r>
            <a:r>
              <a:rPr lang="ru-RU" dirty="0"/>
              <a:t> </a:t>
            </a:r>
            <a:r>
              <a:rPr lang="ru-RU" dirty="0" err="1"/>
              <a:t>тамақтану</a:t>
            </a:r>
            <a:r>
              <a:rPr lang="ru-RU" dirty="0"/>
              <a:t> </a:t>
            </a:r>
            <a:r>
              <a:rPr lang="ru-RU" dirty="0" err="1"/>
              <a:t>тәртібін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көз</a:t>
            </a:r>
            <a:r>
              <a:rPr lang="ru-RU" dirty="0"/>
              <a:t> </a:t>
            </a:r>
            <a:r>
              <a:rPr lang="ru-RU" dirty="0" err="1"/>
              <a:t>алдымызға</a:t>
            </a:r>
            <a:r>
              <a:rPr lang="ru-RU" dirty="0"/>
              <a:t> </a:t>
            </a:r>
            <a:r>
              <a:rPr lang="ru-RU" dirty="0" err="1"/>
              <a:t>елестетіп</a:t>
            </a:r>
            <a:r>
              <a:rPr lang="ru-RU" dirty="0"/>
              <a:t> </a:t>
            </a:r>
            <a:r>
              <a:rPr lang="ru-RU" dirty="0" err="1"/>
              <a:t>көрелік</a:t>
            </a:r>
            <a:r>
              <a:rPr lang="ru-RU" dirty="0"/>
              <a:t>.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жеткілікті</a:t>
            </a:r>
            <a:r>
              <a:rPr lang="ru-RU" dirty="0"/>
              <a:t> </a:t>
            </a:r>
            <a:r>
              <a:rPr lang="ru-RU" dirty="0" err="1"/>
              <a:t>тығыз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калориялы</a:t>
            </a:r>
            <a:r>
              <a:rPr lang="ru-RU" dirty="0"/>
              <a:t> </a:t>
            </a:r>
            <a:r>
              <a:rPr lang="ru-RU" dirty="0" err="1"/>
              <a:t>ыстық</a:t>
            </a:r>
            <a:r>
              <a:rPr lang="ru-RU" dirty="0"/>
              <a:t> </a:t>
            </a:r>
            <a:r>
              <a:rPr lang="ru-RU" dirty="0" err="1"/>
              <a:t>таңертеңгілік</a:t>
            </a:r>
            <a:r>
              <a:rPr lang="ru-RU" dirty="0"/>
              <a:t> </a:t>
            </a:r>
            <a:r>
              <a:rPr lang="ru-RU" dirty="0" err="1"/>
              <a:t>астан</a:t>
            </a:r>
            <a:r>
              <a:rPr lang="ru-RU" dirty="0"/>
              <a:t> </a:t>
            </a:r>
            <a:r>
              <a:rPr lang="ru-RU" dirty="0" err="1"/>
              <a:t>басталады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дайындауы</a:t>
            </a:r>
            <a:r>
              <a:rPr lang="ru-RU" dirty="0"/>
              <a:t> </a:t>
            </a:r>
            <a:r>
              <a:rPr lang="ru-RU" dirty="0" err="1"/>
              <a:t>онша</a:t>
            </a:r>
            <a:r>
              <a:rPr lang="ru-RU" dirty="0"/>
              <a:t> </a:t>
            </a:r>
            <a:r>
              <a:rPr lang="ru-RU" dirty="0" err="1"/>
              <a:t>қиын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сосиска, </a:t>
            </a:r>
            <a:r>
              <a:rPr lang="ru-RU" dirty="0" err="1"/>
              <a:t>жұмыртқа</a:t>
            </a:r>
            <a:r>
              <a:rPr lang="ru-RU" dirty="0"/>
              <a:t>, омлет, </a:t>
            </a:r>
            <a:r>
              <a:rPr lang="ru-RU" dirty="0" err="1"/>
              <a:t>ботка</a:t>
            </a:r>
            <a:r>
              <a:rPr lang="ru-RU" dirty="0"/>
              <a:t>, </a:t>
            </a:r>
            <a:r>
              <a:rPr lang="ru-RU" dirty="0" err="1"/>
              <a:t>сүт</a:t>
            </a:r>
            <a:r>
              <a:rPr lang="ru-RU" dirty="0"/>
              <a:t> </a:t>
            </a:r>
            <a:r>
              <a:rPr lang="ru-RU" dirty="0" err="1"/>
              <a:t>қатылған</a:t>
            </a:r>
            <a:r>
              <a:rPr lang="ru-RU" dirty="0"/>
              <a:t> </a:t>
            </a:r>
            <a:r>
              <a:rPr lang="ru-RU" dirty="0" err="1"/>
              <a:t>шәй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кофе, какао, бутерброд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 </a:t>
            </a:r>
          </a:p>
        </p:txBody>
      </p:sp>
      <p:pic>
        <p:nvPicPr>
          <p:cNvPr id="15362" name="Picture 2" descr="D:\mini_Fast-food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2161"/>
            <a:ext cx="3600400" cy="23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4" y="3356992"/>
            <a:ext cx="38279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373">
        <p:split orient="vert"/>
      </p:transition>
    </mc:Choice>
    <mc:Fallback xmlns="">
      <p:transition spd="slow" advTm="313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calories-in-b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2940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63688" y="620688"/>
            <a:ext cx="7704856" cy="5400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err="1" smtClean="0"/>
              <a:t>Қарны</a:t>
            </a:r>
            <a:r>
              <a:rPr lang="ru-RU" dirty="0" smtClean="0"/>
              <a:t> </a:t>
            </a:r>
            <a:r>
              <a:rPr lang="ru-RU" dirty="0" err="1"/>
              <a:t>ашқанға</a:t>
            </a:r>
            <a:r>
              <a:rPr lang="ru-RU" dirty="0"/>
              <a:t> </a:t>
            </a:r>
            <a:r>
              <a:rPr lang="ru-RU" dirty="0" err="1"/>
              <a:t>қара</a:t>
            </a:r>
            <a:r>
              <a:rPr lang="ru-RU" dirty="0"/>
              <a:t> </a:t>
            </a:r>
            <a:r>
              <a:rPr lang="ru-RU" dirty="0" err="1"/>
              <a:t>нан</a:t>
            </a:r>
            <a:r>
              <a:rPr lang="ru-RU" dirty="0"/>
              <a:t> да май </a:t>
            </a:r>
            <a:r>
              <a:rPr lang="ru-RU" dirty="0" err="1"/>
              <a:t>татыр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     </a:t>
            </a:r>
            <a:r>
              <a:rPr lang="ru-RU" dirty="0" err="1" smtClean="0"/>
              <a:t>шөлдегенге</a:t>
            </a:r>
            <a:r>
              <a:rPr lang="ru-RU" dirty="0" smtClean="0"/>
              <a:t> </a:t>
            </a:r>
            <a:r>
              <a:rPr lang="ru-RU" dirty="0" err="1"/>
              <a:t>қара</a:t>
            </a:r>
            <a:r>
              <a:rPr lang="ru-RU" dirty="0"/>
              <a:t> су да бал </a:t>
            </a:r>
            <a:r>
              <a:rPr lang="ru-RU" dirty="0" err="1" smtClean="0"/>
              <a:t>татыр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Егінші</a:t>
            </a:r>
            <a:r>
              <a:rPr lang="ru-RU" dirty="0" smtClean="0"/>
              <a:t> </a:t>
            </a:r>
            <a:r>
              <a:rPr lang="ru-RU" dirty="0" err="1"/>
              <a:t>нанын</a:t>
            </a:r>
            <a:r>
              <a:rPr lang="ru-RU" dirty="0"/>
              <a:t> </a:t>
            </a:r>
            <a:r>
              <a:rPr lang="ru-RU" dirty="0" err="1"/>
              <a:t>жейді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еріншек</a:t>
            </a:r>
            <a:r>
              <a:rPr lang="ru-RU" dirty="0" smtClean="0"/>
              <a:t> </a:t>
            </a:r>
            <a:r>
              <a:rPr lang="ru-RU" dirty="0" err="1"/>
              <a:t>арын</a:t>
            </a:r>
            <a:r>
              <a:rPr lang="ru-RU" dirty="0"/>
              <a:t> </a:t>
            </a:r>
            <a:r>
              <a:rPr lang="ru-RU" dirty="0" err="1" smtClean="0"/>
              <a:t>жейді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err="1" smtClean="0"/>
              <a:t>Дастарқанда</a:t>
            </a:r>
            <a:r>
              <a:rPr lang="ru-RU" dirty="0" smtClean="0"/>
              <a:t> </a:t>
            </a:r>
            <a:r>
              <a:rPr lang="ru-RU" dirty="0" err="1"/>
              <a:t>наны</a:t>
            </a:r>
            <a:r>
              <a:rPr lang="ru-RU" dirty="0"/>
              <a:t> </a:t>
            </a:r>
            <a:r>
              <a:rPr lang="ru-RU" dirty="0" err="1"/>
              <a:t>жоқтың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тамағының</a:t>
            </a:r>
            <a:r>
              <a:rPr lang="ru-RU" dirty="0" smtClean="0"/>
              <a:t> </a:t>
            </a:r>
            <a:r>
              <a:rPr lang="ru-RU" dirty="0" err="1"/>
              <a:t>сәні</a:t>
            </a:r>
            <a:r>
              <a:rPr lang="ru-RU" dirty="0"/>
              <a:t> </a:t>
            </a:r>
            <a:r>
              <a:rPr lang="ru-RU" dirty="0" err="1" smtClean="0"/>
              <a:t>жоқ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да </a:t>
            </a:r>
            <a:r>
              <a:rPr lang="ru-RU" dirty="0" err="1"/>
              <a:t>нан</a:t>
            </a:r>
            <a:r>
              <a:rPr lang="ru-RU" dirty="0"/>
              <a:t> </a:t>
            </a:r>
            <a:r>
              <a:rPr lang="ru-RU" dirty="0" err="1"/>
              <a:t>тәттi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626112"/>
      </p:ext>
    </p:extLst>
  </p:cSld>
  <p:clrMapOvr>
    <a:masterClrMapping/>
  </p:clrMapOvr>
  <p:transition spd="slow" advTm="230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3816423" cy="4995917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err="1" smtClean="0"/>
              <a:t>Аштық</a:t>
            </a:r>
            <a:r>
              <a:rPr lang="ru-RU" sz="1800" dirty="0" smtClean="0"/>
              <a:t> </a:t>
            </a:r>
            <a:r>
              <a:rPr lang="ru-RU" sz="1800" dirty="0"/>
              <a:t>ас </a:t>
            </a:r>
            <a:r>
              <a:rPr lang="ru-RU" sz="1800" dirty="0" err="1"/>
              <a:t>талғатпайды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Ас – </a:t>
            </a:r>
            <a:r>
              <a:rPr lang="ru-RU" sz="1800" dirty="0" err="1"/>
              <a:t>адамның</a:t>
            </a:r>
            <a:r>
              <a:rPr lang="ru-RU" sz="1800" dirty="0"/>
              <a:t> </a:t>
            </a:r>
            <a:r>
              <a:rPr lang="ru-RU" sz="1800" dirty="0" err="1"/>
              <a:t>арқауы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Өзi</a:t>
            </a:r>
            <a:r>
              <a:rPr lang="ru-RU" sz="1800" dirty="0"/>
              <a:t> </a:t>
            </a:r>
            <a:r>
              <a:rPr lang="ru-RU" sz="1800" dirty="0" err="1"/>
              <a:t>тойса</a:t>
            </a:r>
            <a:r>
              <a:rPr lang="ru-RU" sz="1800" dirty="0"/>
              <a:t> да </a:t>
            </a:r>
            <a:r>
              <a:rPr lang="ru-RU" sz="1800" dirty="0" err="1"/>
              <a:t>көзi</a:t>
            </a:r>
            <a:r>
              <a:rPr lang="ru-RU" sz="1800" dirty="0"/>
              <a:t> </a:t>
            </a:r>
            <a:r>
              <a:rPr lang="ru-RU" sz="1800" dirty="0" err="1"/>
              <a:t>тоймайды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 </a:t>
            </a:r>
            <a:r>
              <a:rPr lang="ru-RU" sz="1800" dirty="0" err="1" smtClean="0"/>
              <a:t>Сыйлап</a:t>
            </a:r>
            <a:r>
              <a:rPr lang="ru-RU" sz="1800" dirty="0"/>
              <a:t> </a:t>
            </a:r>
            <a:r>
              <a:rPr lang="ru-RU" sz="1800" dirty="0" err="1"/>
              <a:t>берген</a:t>
            </a:r>
            <a:r>
              <a:rPr lang="ru-RU" sz="1800" dirty="0"/>
              <a:t> су да </a:t>
            </a:r>
            <a:r>
              <a:rPr lang="ru-RU" sz="1800" dirty="0" err="1"/>
              <a:t>тәттi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Тату </a:t>
            </a:r>
            <a:r>
              <a:rPr lang="ru-RU" sz="1800" dirty="0" err="1"/>
              <a:t>үйд</a:t>
            </a:r>
            <a:r>
              <a:rPr lang="en-US" sz="1800" dirty="0" err="1"/>
              <a:t>i</a:t>
            </a:r>
            <a:r>
              <a:rPr lang="ru-RU" sz="1800" dirty="0"/>
              <a:t>ң </a:t>
            </a:r>
            <a:r>
              <a:rPr lang="ru-RU" sz="1800" dirty="0" err="1"/>
              <a:t>тамағы</a:t>
            </a:r>
            <a:r>
              <a:rPr lang="ru-RU" sz="1800" dirty="0"/>
              <a:t> </a:t>
            </a:r>
            <a:r>
              <a:rPr lang="ru-RU" sz="1800" dirty="0" err="1"/>
              <a:t>тәтт</a:t>
            </a:r>
            <a:r>
              <a:rPr lang="en-US" sz="1800" dirty="0" err="1"/>
              <a:t>i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err="1"/>
              <a:t>Жесем</a:t>
            </a:r>
            <a:r>
              <a:rPr lang="ru-RU" sz="1800" dirty="0"/>
              <a:t> </a:t>
            </a:r>
            <a:r>
              <a:rPr lang="ru-RU" sz="1800" dirty="0" err="1"/>
              <a:t>тісіме</a:t>
            </a:r>
            <a:r>
              <a:rPr lang="ru-RU" sz="1800" dirty="0"/>
              <a:t> </a:t>
            </a:r>
            <a:r>
              <a:rPr lang="ru-RU" sz="1800" dirty="0" err="1"/>
              <a:t>кіреді</a:t>
            </a:r>
            <a:r>
              <a:rPr lang="ru-RU" sz="1800" dirty="0"/>
              <a:t>, </a:t>
            </a:r>
            <a:r>
              <a:rPr lang="ru-RU" sz="1800" dirty="0" err="1"/>
              <a:t>жемесем</a:t>
            </a:r>
            <a:r>
              <a:rPr lang="ru-RU" sz="1800" dirty="0"/>
              <a:t> </a:t>
            </a:r>
            <a:r>
              <a:rPr lang="ru-RU" sz="1800" dirty="0" err="1"/>
              <a:t>түсіме</a:t>
            </a:r>
            <a:r>
              <a:rPr lang="ru-RU" sz="1800" dirty="0"/>
              <a:t> </a:t>
            </a:r>
            <a:r>
              <a:rPr lang="ru-RU" sz="1800" dirty="0" err="1"/>
              <a:t>кіреді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Таспен</a:t>
            </a:r>
            <a:r>
              <a:rPr lang="ru-RU" sz="1800" dirty="0"/>
              <a:t> </a:t>
            </a:r>
            <a:r>
              <a:rPr lang="ru-RU" sz="1800" dirty="0" err="1"/>
              <a:t>ұрғанды</a:t>
            </a:r>
            <a:r>
              <a:rPr lang="ru-RU" sz="1800" dirty="0"/>
              <a:t> </a:t>
            </a:r>
            <a:r>
              <a:rPr lang="ru-RU" sz="1800" dirty="0" err="1"/>
              <a:t>аспен</a:t>
            </a:r>
            <a:r>
              <a:rPr lang="ru-RU" sz="1800" dirty="0"/>
              <a:t> </a:t>
            </a:r>
            <a:r>
              <a:rPr lang="ru-RU" sz="1800" dirty="0" err="1"/>
              <a:t>ұр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Ананың</a:t>
            </a:r>
            <a:r>
              <a:rPr lang="ru-RU" sz="1800" dirty="0"/>
              <a:t> </a:t>
            </a:r>
            <a:r>
              <a:rPr lang="ru-RU" sz="1800" dirty="0" err="1"/>
              <a:t>ақ</a:t>
            </a:r>
            <a:r>
              <a:rPr lang="ru-RU" sz="1800" dirty="0"/>
              <a:t> </a:t>
            </a:r>
            <a:r>
              <a:rPr lang="ru-RU" sz="1800" dirty="0" err="1"/>
              <a:t>сүтімен</a:t>
            </a:r>
            <a:r>
              <a:rPr lang="ru-RU" sz="1800" dirty="0"/>
              <a:t>, </a:t>
            </a:r>
            <a:r>
              <a:rPr lang="ru-RU" sz="1800" dirty="0" err="1"/>
              <a:t>ана</a:t>
            </a:r>
            <a:r>
              <a:rPr lang="ru-RU" sz="1800" dirty="0"/>
              <a:t> </a:t>
            </a:r>
            <a:r>
              <a:rPr lang="ru-RU" sz="1800" dirty="0" err="1"/>
              <a:t>тіліңіді</a:t>
            </a:r>
            <a:r>
              <a:rPr lang="ru-RU" sz="1800" dirty="0"/>
              <a:t> </a:t>
            </a:r>
            <a:r>
              <a:rPr lang="ru-RU" sz="1800" dirty="0" err="1"/>
              <a:t>құрметте</a:t>
            </a:r>
            <a:r>
              <a:rPr lang="ru-RU" sz="1800" dirty="0"/>
              <a:t>!</a:t>
            </a:r>
          </a:p>
          <a:p>
            <a:r>
              <a:rPr lang="ru-RU" sz="1800" dirty="0" err="1"/>
              <a:t>Аштық</a:t>
            </a:r>
            <a:r>
              <a:rPr lang="ru-RU" sz="1800" dirty="0"/>
              <a:t> ас </a:t>
            </a:r>
            <a:r>
              <a:rPr lang="ru-RU" sz="1800" dirty="0" err="1"/>
              <a:t>талғатпайды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2050" name="Picture 2" descr="D: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373867" cy="24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rukty-ovos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19" y="980728"/>
            <a:ext cx="4373867" cy="24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43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6078">
        <p14:vortex dir="r"/>
      </p:transition>
    </mc:Choice>
    <mc:Fallback xmlns="">
      <p:transition spd="slow" advTm="26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calories-in-bever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11" y="1335969"/>
            <a:ext cx="6547441" cy="43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"/>
    </mc:Choice>
    <mc:Fallback xmlns="">
      <p:transition spd="slow" advTm="94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06NfzWF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1688"/>
            <a:ext cx="10618707" cy="68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65">
        <p14:flythrough/>
      </p:transition>
    </mc:Choice>
    <mc:Fallback xmlns="">
      <p:transition spd="slow" advTm="6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hutterstock_91985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2520" cy="81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382860"/>
            <a:ext cx="7024744" cy="11430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Білген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жөн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444208" y="2276872"/>
            <a:ext cx="2664296" cy="244827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Көптеген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аурулардың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туындау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қаупін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азайту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үшін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жеу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қажеттігін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жөн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73881" y="762490"/>
            <a:ext cx="2818696" cy="582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Біздің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денсаулық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біздің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тамақтануымызбен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күшті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байланыста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екенін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барлығы</a:t>
            </a:r>
            <a:r>
              <a:rPr lang="ru-RU" dirty="0" smtClean="0">
                <a:solidFill>
                  <a:schemeClr val="bg1"/>
                </a:solidFill>
              </a:rPr>
              <a:t> да </a:t>
            </a:r>
            <a:r>
              <a:rPr lang="ru-RU" dirty="0" err="1" smtClean="0">
                <a:solidFill>
                  <a:schemeClr val="bg1"/>
                </a:solidFill>
              </a:rPr>
              <a:t>біледі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444208" y="188640"/>
            <a:ext cx="259228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Осы </a:t>
            </a:r>
            <a:r>
              <a:rPr lang="ru-RU" dirty="0" err="1" smtClean="0">
                <a:solidFill>
                  <a:schemeClr val="bg1"/>
                </a:solidFill>
              </a:rPr>
              <a:t>тақырыптағы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ғылыми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зерттеулердің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нәтижелері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өте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қызық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94386"/>
      </p:ext>
    </p:extLst>
  </p:cSld>
  <p:clrMapOvr>
    <a:masterClrMapping/>
  </p:clrMapOvr>
  <p:transition spd="slow" advTm="216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ictoria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747318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3" y="3068960"/>
            <a:ext cx="5166379" cy="33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285019"/>
      </p:ext>
    </p:extLst>
  </p:cSld>
  <p:clrMapOvr>
    <a:masterClrMapping/>
  </p:clrMapOvr>
  <p:transition spd="slow" advTm="357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6368958" cy="35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05064"/>
            <a:ext cx="7416825" cy="240362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err="1"/>
              <a:t>Тамақтану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төмендегі</a:t>
            </a:r>
            <a:r>
              <a:rPr lang="ru-RU" dirty="0"/>
              <a:t> </a:t>
            </a:r>
            <a:r>
              <a:rPr lang="ru-RU" dirty="0" err="1"/>
              <a:t>проценттік</a:t>
            </a:r>
            <a:r>
              <a:rPr lang="ru-RU" dirty="0"/>
              <a:t> </a:t>
            </a:r>
            <a:r>
              <a:rPr lang="ru-RU" dirty="0" err="1"/>
              <a:t>қатынас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жүруі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:</a:t>
            </a:r>
          </a:p>
          <a:p>
            <a:r>
              <a:rPr lang="ru-RU" dirty="0" err="1" smtClean="0"/>
              <a:t>Таңертеңгілік</a:t>
            </a:r>
            <a:r>
              <a:rPr lang="ru-RU" dirty="0" smtClean="0"/>
              <a:t> </a:t>
            </a:r>
            <a:r>
              <a:rPr lang="ru-RU" dirty="0"/>
              <a:t>ас 7.30 – 8.00 25% </a:t>
            </a:r>
          </a:p>
          <a:p>
            <a:r>
              <a:rPr lang="ru-RU" dirty="0" err="1" smtClean="0"/>
              <a:t>Таңертеңгілік</a:t>
            </a:r>
            <a:r>
              <a:rPr lang="ru-RU" dirty="0" smtClean="0"/>
              <a:t> </a:t>
            </a:r>
            <a:r>
              <a:rPr lang="ru-RU" dirty="0"/>
              <a:t>ас 11.00 – 11.30 10% </a:t>
            </a:r>
          </a:p>
          <a:p>
            <a:r>
              <a:rPr lang="ru-RU" dirty="0" err="1" smtClean="0"/>
              <a:t>Түскі</a:t>
            </a:r>
            <a:r>
              <a:rPr lang="ru-RU" dirty="0" smtClean="0"/>
              <a:t> </a:t>
            </a:r>
            <a:r>
              <a:rPr lang="ru-RU" dirty="0"/>
              <a:t>ас 14.00 – 14.30 35% </a:t>
            </a:r>
          </a:p>
          <a:p>
            <a:r>
              <a:rPr lang="ru-RU" dirty="0" err="1" smtClean="0"/>
              <a:t>Түстен</a:t>
            </a:r>
            <a:r>
              <a:rPr lang="ru-RU" dirty="0" smtClean="0"/>
              <a:t> </a:t>
            </a:r>
            <a:r>
              <a:rPr lang="ru-RU" dirty="0" err="1"/>
              <a:t>кейінгі</a:t>
            </a:r>
            <a:r>
              <a:rPr lang="ru-RU" dirty="0"/>
              <a:t> ас 16.30 – 17.00 10% </a:t>
            </a:r>
          </a:p>
          <a:p>
            <a:r>
              <a:rPr lang="ru-RU" dirty="0" err="1" smtClean="0"/>
              <a:t>Кешкі</a:t>
            </a:r>
            <a:r>
              <a:rPr lang="ru-RU" dirty="0" smtClean="0"/>
              <a:t> </a:t>
            </a:r>
            <a:r>
              <a:rPr lang="ru-RU" dirty="0"/>
              <a:t>ас 19.00 – 20.00 20%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632735"/>
      </p:ext>
    </p:extLst>
  </p:cSld>
  <p:clrMapOvr>
    <a:masterClrMapping/>
  </p:clrMapOvr>
  <p:transition spd="slow" advTm="355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304572" cy="1463153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Тамақтану</a:t>
            </a:r>
            <a:r>
              <a:rPr lang="ru-RU" dirty="0"/>
              <a:t> </a:t>
            </a:r>
            <a:r>
              <a:rPr lang="ru-RU" dirty="0" err="1" smtClean="0"/>
              <a:t>пирамидалары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88024" y="2514266"/>
            <a:ext cx="3096344" cy="3146981"/>
          </a:xfrm>
        </p:spPr>
        <p:txBody>
          <a:bodyPr>
            <a:normAutofit/>
          </a:bodyPr>
          <a:lstStyle/>
          <a:p>
            <a:r>
              <a:rPr lang="ru-RU" sz="2000" dirty="0" err="1"/>
              <a:t>Өмір</a:t>
            </a:r>
            <a:r>
              <a:rPr lang="ru-RU" sz="2000" dirty="0"/>
              <a:t> </a:t>
            </a:r>
            <a:r>
              <a:rPr lang="ru-RU" sz="2000" dirty="0" err="1"/>
              <a:t>сүрудің</a:t>
            </a:r>
            <a:r>
              <a:rPr lang="ru-RU" sz="2000" dirty="0"/>
              <a:t> </a:t>
            </a:r>
            <a:r>
              <a:rPr lang="ru-RU" sz="2000" dirty="0" err="1"/>
              <a:t>салауатты</a:t>
            </a:r>
            <a:r>
              <a:rPr lang="ru-RU" sz="2000" dirty="0"/>
              <a:t> </a:t>
            </a:r>
            <a:r>
              <a:rPr lang="ru-RU" sz="2000" dirty="0" err="1"/>
              <a:t>мәнерінің</a:t>
            </a:r>
            <a:r>
              <a:rPr lang="ru-RU" sz="2000" dirty="0"/>
              <a:t>, </a:t>
            </a:r>
            <a:r>
              <a:rPr lang="ru-RU" sz="2000" dirty="0" err="1"/>
              <a:t>дене</a:t>
            </a:r>
            <a:r>
              <a:rPr lang="ru-RU" sz="2000" dirty="0"/>
              <a:t> </a:t>
            </a:r>
            <a:r>
              <a:rPr lang="ru-RU" sz="2000" dirty="0" err="1"/>
              <a:t>белсенділігінің</a:t>
            </a:r>
            <a:r>
              <a:rPr lang="ru-RU" sz="2000" dirty="0"/>
              <a:t> </a:t>
            </a:r>
            <a:r>
              <a:rPr lang="ru-RU" sz="2000" dirty="0" err="1"/>
              <a:t>негізі</a:t>
            </a:r>
            <a:r>
              <a:rPr lang="ru-RU" sz="2000" dirty="0"/>
              <a:t> </a:t>
            </a:r>
            <a:r>
              <a:rPr lang="ru-RU" sz="2000" dirty="0" err="1"/>
              <a:t>ретінде</a:t>
            </a:r>
            <a:r>
              <a:rPr lang="ru-RU" sz="2000" dirty="0"/>
              <a:t> </a:t>
            </a:r>
            <a:r>
              <a:rPr lang="ru-RU" sz="2000" dirty="0" err="1"/>
              <a:t>қолданылатын</a:t>
            </a:r>
            <a:r>
              <a:rPr lang="ru-RU" sz="2000" dirty="0"/>
              <a:t> </a:t>
            </a:r>
            <a:r>
              <a:rPr lang="en-US" sz="2000" dirty="0"/>
              <a:t>XXI </a:t>
            </a:r>
            <a:r>
              <a:rPr lang="ru-RU" sz="2000" dirty="0" err="1"/>
              <a:t>ғасырдың</a:t>
            </a:r>
            <a:r>
              <a:rPr lang="ru-RU" sz="2000" dirty="0"/>
              <a:t> </a:t>
            </a:r>
            <a:r>
              <a:rPr lang="ru-RU" sz="2000" dirty="0" err="1"/>
              <a:t>тамақтану</a:t>
            </a:r>
            <a:r>
              <a:rPr lang="ru-RU" sz="2000" dirty="0"/>
              <a:t> </a:t>
            </a:r>
            <a:r>
              <a:rPr lang="ru-RU" sz="2000" dirty="0" err="1"/>
              <a:t>пирамидасы</a:t>
            </a:r>
            <a:r>
              <a:rPr lang="ru-RU" sz="2000" dirty="0"/>
              <a:t>.</a:t>
            </a:r>
          </a:p>
        </p:txBody>
      </p:sp>
      <p:pic>
        <p:nvPicPr>
          <p:cNvPr id="4100" name="Picture 4" descr="D: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9" y="1677280"/>
            <a:ext cx="3376617" cy="31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530">
        <p14:ripple/>
      </p:transition>
    </mc:Choice>
    <mc:Fallback xmlns="">
      <p:transition spd="slow" advTm="25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hoto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82" y="-1"/>
            <a:ext cx="4539993" cy="25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calories-in-fru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10" y="2550215"/>
            <a:ext cx="4196065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Fruits-and-Vegetab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23" y="4571103"/>
            <a:ext cx="4176464" cy="23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24355"/>
            <a:ext cx="4176464" cy="5472608"/>
          </a:xfrm>
        </p:spPr>
        <p:txBody>
          <a:bodyPr>
            <a:noAutofit/>
          </a:bodyPr>
          <a:lstStyle/>
          <a:p>
            <a:r>
              <a:rPr lang="ru-RU" sz="1600" dirty="0" err="1"/>
              <a:t>Жеміс</a:t>
            </a:r>
            <a:r>
              <a:rPr lang="ru-RU" sz="1600" dirty="0"/>
              <a:t> — </a:t>
            </a:r>
            <a:r>
              <a:rPr lang="ru-RU" sz="1600" dirty="0" err="1"/>
              <a:t>адамға</a:t>
            </a:r>
            <a:r>
              <a:rPr lang="ru-RU" sz="1600" dirty="0"/>
              <a:t>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жұғымды</a:t>
            </a:r>
            <a:r>
              <a:rPr lang="ru-RU" sz="1600" dirty="0"/>
              <a:t> </a:t>
            </a:r>
            <a:r>
              <a:rPr lang="ru-RU" sz="1600" dirty="0" err="1"/>
              <a:t>тамақ</a:t>
            </a:r>
            <a:r>
              <a:rPr lang="ru-RU" sz="1600" dirty="0"/>
              <a:t>. </a:t>
            </a:r>
            <a:r>
              <a:rPr lang="ru-RU" sz="1600" dirty="0" err="1"/>
              <a:t>Сондықтан</a:t>
            </a:r>
            <a:r>
              <a:rPr lang="ru-RU" sz="1600" dirty="0"/>
              <a:t> </a:t>
            </a:r>
            <a:r>
              <a:rPr lang="ru-RU" sz="1600" dirty="0" err="1"/>
              <a:t>тізімді</a:t>
            </a:r>
            <a:r>
              <a:rPr lang="ru-RU" sz="1600" dirty="0"/>
              <a:t> </a:t>
            </a:r>
            <a:r>
              <a:rPr lang="ru-RU" sz="1600" dirty="0" err="1"/>
              <a:t>жемістен</a:t>
            </a:r>
            <a:r>
              <a:rPr lang="ru-RU" sz="1600" dirty="0"/>
              <a:t> </a:t>
            </a:r>
            <a:r>
              <a:rPr lang="ru-RU" sz="1600" dirty="0" err="1"/>
              <a:t>бастаймын</a:t>
            </a:r>
            <a:r>
              <a:rPr lang="ru-RU" sz="1600" dirty="0"/>
              <a:t>. </a:t>
            </a:r>
            <a:r>
              <a:rPr lang="ru-RU" sz="1600" dirty="0" err="1"/>
              <a:t>Жас</a:t>
            </a:r>
            <a:r>
              <a:rPr lang="ru-RU" sz="1600" dirty="0"/>
              <a:t> </a:t>
            </a:r>
            <a:r>
              <a:rPr lang="ru-RU" sz="1600" dirty="0" err="1"/>
              <a:t>жеміс</a:t>
            </a:r>
            <a:r>
              <a:rPr lang="ru-RU" sz="1600" dirty="0"/>
              <a:t> те, </a:t>
            </a:r>
            <a:r>
              <a:rPr lang="ru-RU" sz="1600" dirty="0" err="1"/>
              <a:t>кептірілген</a:t>
            </a:r>
            <a:r>
              <a:rPr lang="ru-RU" sz="1600" dirty="0"/>
              <a:t> </a:t>
            </a:r>
            <a:r>
              <a:rPr lang="ru-RU" sz="1600" dirty="0" err="1"/>
              <a:t>түрі</a:t>
            </a:r>
            <a:r>
              <a:rPr lang="ru-RU" sz="1600" dirty="0"/>
              <a:t> де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азық-түлікке</a:t>
            </a:r>
            <a:r>
              <a:rPr lang="ru-RU" sz="1600" dirty="0"/>
              <a:t> </a:t>
            </a:r>
            <a:r>
              <a:rPr lang="ru-RU" sz="1600" dirty="0" err="1"/>
              <a:t>үстеме</a:t>
            </a:r>
            <a:r>
              <a:rPr lang="ru-RU" sz="1600" dirty="0"/>
              <a:t> </a:t>
            </a:r>
            <a:r>
              <a:rPr lang="ru-RU" sz="1600" dirty="0" err="1"/>
              <a:t>ретінде</a:t>
            </a:r>
            <a:r>
              <a:rPr lang="ru-RU" sz="1600" dirty="0"/>
              <a:t> </a:t>
            </a:r>
            <a:r>
              <a:rPr lang="ru-RU" sz="1600" dirty="0" err="1"/>
              <a:t>пайдаланылады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 err="1"/>
              <a:t>Алма</a:t>
            </a:r>
            <a:r>
              <a:rPr lang="ru-RU" sz="1600" dirty="0"/>
              <a:t> (6 </a:t>
            </a:r>
            <a:r>
              <a:rPr lang="ru-RU" sz="1600" dirty="0" err="1"/>
              <a:t>сортты</a:t>
            </a:r>
            <a:r>
              <a:rPr lang="ru-RU" sz="1600" dirty="0"/>
              <a:t>), </a:t>
            </a:r>
            <a:r>
              <a:rPr lang="ru-RU" sz="1600" dirty="0" err="1"/>
              <a:t>сары</a:t>
            </a:r>
            <a:r>
              <a:rPr lang="ru-RU" sz="1600" dirty="0"/>
              <a:t> </a:t>
            </a:r>
            <a:r>
              <a:rPr lang="ru-RU" sz="1600" dirty="0" err="1" smtClean="0"/>
              <a:t>өрік</a:t>
            </a:r>
            <a:r>
              <a:rPr lang="ru-RU" sz="1600" dirty="0" smtClean="0"/>
              <a:t> (</a:t>
            </a:r>
            <a:r>
              <a:rPr lang="ru-RU" sz="1600" dirty="0" err="1" smtClean="0"/>
              <a:t>жаңасы</a:t>
            </a:r>
            <a:r>
              <a:rPr lang="ru-RU" sz="1600" dirty="0" smtClean="0"/>
              <a:t>, </a:t>
            </a:r>
            <a:r>
              <a:rPr lang="ru-RU" sz="1600" dirty="0" err="1" smtClean="0"/>
              <a:t>кептірілгені</a:t>
            </a:r>
            <a:r>
              <a:rPr lang="ru-RU" sz="1600" dirty="0" smtClean="0"/>
              <a:t>);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Банан, </a:t>
            </a:r>
            <a:r>
              <a:rPr lang="ru-RU" sz="1600" dirty="0" err="1"/>
              <a:t>көкжелкек</a:t>
            </a:r>
            <a:r>
              <a:rPr lang="ru-RU" sz="1600" dirty="0"/>
              <a:t>, </a:t>
            </a:r>
            <a:r>
              <a:rPr lang="ru-RU" sz="1600" dirty="0" err="1"/>
              <a:t>шие</a:t>
            </a:r>
            <a:r>
              <a:rPr lang="ru-RU" sz="1600" dirty="0"/>
              <a:t>, </a:t>
            </a:r>
            <a:r>
              <a:rPr lang="ru-RU" sz="1600" dirty="0" err="1"/>
              <a:t>мүкжидек</a:t>
            </a:r>
            <a:r>
              <a:rPr lang="ru-RU" sz="1600" dirty="0"/>
              <a:t>, </a:t>
            </a:r>
            <a:r>
              <a:rPr lang="ru-RU" sz="1600" dirty="0" err="1"/>
              <a:t>қауын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 err="1"/>
              <a:t>Інжір</a:t>
            </a:r>
            <a:r>
              <a:rPr lang="ru-RU" sz="1600" dirty="0"/>
              <a:t> (</a:t>
            </a:r>
            <a:r>
              <a:rPr lang="ru-RU" sz="1600" dirty="0" err="1"/>
              <a:t>жаңасы</a:t>
            </a:r>
            <a:r>
              <a:rPr lang="ru-RU" sz="1600" dirty="0"/>
              <a:t>, яки </a:t>
            </a:r>
            <a:r>
              <a:rPr lang="ru-RU" sz="1600" dirty="0" err="1"/>
              <a:t>кептірілгені</a:t>
            </a:r>
            <a:r>
              <a:rPr lang="ru-RU" sz="1600" dirty="0"/>
              <a:t>);</a:t>
            </a:r>
            <a:br>
              <a:rPr lang="ru-RU" sz="1600" dirty="0"/>
            </a:br>
            <a:r>
              <a:rPr lang="ru-RU" sz="1600" dirty="0"/>
              <a:t>Цитрус </a:t>
            </a:r>
            <a:r>
              <a:rPr lang="ru-RU" sz="1600" dirty="0" err="1"/>
              <a:t>тұқымдас</a:t>
            </a:r>
            <a:r>
              <a:rPr lang="ru-RU" sz="1600" dirty="0"/>
              <a:t> </a:t>
            </a:r>
            <a:r>
              <a:rPr lang="ru-RU" sz="1600" dirty="0" err="1"/>
              <a:t>жеміс</a:t>
            </a:r>
            <a:r>
              <a:rPr lang="ru-RU" sz="1600" dirty="0"/>
              <a:t> (3 </a:t>
            </a:r>
            <a:r>
              <a:rPr lang="ru-RU" sz="1600" dirty="0" err="1"/>
              <a:t>сортты</a:t>
            </a:r>
            <a:r>
              <a:rPr lang="ru-RU" sz="1600" dirty="0"/>
              <a:t>) </a:t>
            </a:r>
            <a:r>
              <a:rPr lang="ru-RU" sz="1600" dirty="0" err="1"/>
              <a:t>тәтті</a:t>
            </a:r>
            <a:r>
              <a:rPr lang="ru-RU" sz="1600" dirty="0"/>
              <a:t> </a:t>
            </a:r>
            <a:r>
              <a:rPr lang="ru-RU" sz="1600" dirty="0" err="1"/>
              <a:t>қауын</a:t>
            </a:r>
            <a:r>
              <a:rPr lang="ru-RU" sz="1600" dirty="0"/>
              <a:t>, </a:t>
            </a:r>
            <a:r>
              <a:rPr lang="ru-RU" sz="1600" dirty="0" err="1"/>
              <a:t>жүзім</a:t>
            </a:r>
            <a:r>
              <a:rPr lang="ru-RU" sz="1600" dirty="0"/>
              <a:t> (7 </a:t>
            </a:r>
            <a:r>
              <a:rPr lang="ru-RU" sz="1600" dirty="0" err="1"/>
              <a:t>сорты</a:t>
            </a:r>
            <a:r>
              <a:rPr lang="ru-RU" sz="1600" dirty="0"/>
              <a:t>);</a:t>
            </a:r>
            <a:br>
              <a:rPr lang="ru-RU" sz="1600" dirty="0"/>
            </a:br>
            <a:r>
              <a:rPr lang="ru-RU" sz="1600" dirty="0"/>
              <a:t>Лимон (4 </a:t>
            </a:r>
            <a:r>
              <a:rPr lang="ru-RU" sz="1600" dirty="0" err="1"/>
              <a:t>сорты</a:t>
            </a:r>
            <a:r>
              <a:rPr lang="ru-RU" sz="1600" dirty="0"/>
              <a:t>), авокадо;</a:t>
            </a:r>
            <a:br>
              <a:rPr lang="ru-RU" sz="1600" dirty="0"/>
            </a:br>
            <a:r>
              <a:rPr lang="ru-RU" sz="1600" dirty="0"/>
              <a:t>Манго, апельсин (3 </a:t>
            </a:r>
            <a:r>
              <a:rPr lang="ru-RU" sz="1600" dirty="0" err="1"/>
              <a:t>сорты</a:t>
            </a:r>
            <a:r>
              <a:rPr lang="ru-RU" sz="1600" dirty="0"/>
              <a:t>);</a:t>
            </a:r>
            <a:br>
              <a:rPr lang="ru-RU" sz="1600" dirty="0"/>
            </a:br>
            <a:r>
              <a:rPr lang="ru-RU" sz="1600" dirty="0" err="1"/>
              <a:t>Шабдалы</a:t>
            </a:r>
            <a:r>
              <a:rPr lang="ru-RU" sz="1600" dirty="0"/>
              <a:t> (</a:t>
            </a:r>
            <a:r>
              <a:rPr lang="ru-RU" sz="1600" dirty="0" err="1"/>
              <a:t>жаңасы</a:t>
            </a:r>
            <a:r>
              <a:rPr lang="ru-RU" sz="1600" dirty="0"/>
              <a:t>, яки </a:t>
            </a:r>
            <a:r>
              <a:rPr lang="ru-RU" sz="1600" dirty="0" err="1"/>
              <a:t>кептірілгені</a:t>
            </a:r>
            <a:r>
              <a:rPr lang="ru-RU" sz="1600" dirty="0"/>
              <a:t>), </a:t>
            </a:r>
            <a:r>
              <a:rPr lang="ru-RU" sz="1600" dirty="0" err="1"/>
              <a:t>папая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 err="1"/>
              <a:t>Алмұрт</a:t>
            </a:r>
            <a:r>
              <a:rPr lang="ru-RU" sz="1600" dirty="0"/>
              <a:t> (6 </a:t>
            </a:r>
            <a:r>
              <a:rPr lang="ru-RU" sz="1600" dirty="0" err="1"/>
              <a:t>сорты</a:t>
            </a:r>
            <a:r>
              <a:rPr lang="ru-RU" sz="1600" dirty="0"/>
              <a:t>, </a:t>
            </a:r>
            <a:r>
              <a:rPr lang="ru-RU" sz="1600" dirty="0" err="1"/>
              <a:t>жаңасы</a:t>
            </a:r>
            <a:r>
              <a:rPr lang="ru-RU" sz="1600" dirty="0"/>
              <a:t>, яки </a:t>
            </a:r>
            <a:r>
              <a:rPr lang="ru-RU" sz="1600" dirty="0" err="1"/>
              <a:t>кептірілгені</a:t>
            </a:r>
            <a:r>
              <a:rPr lang="ru-RU" sz="1600" dirty="0"/>
              <a:t>);</a:t>
            </a:r>
            <a:br>
              <a:rPr lang="ru-RU" sz="1600" dirty="0"/>
            </a:br>
            <a:r>
              <a:rPr lang="ru-RU" sz="1600" dirty="0"/>
              <a:t>Ананас (</a:t>
            </a:r>
            <a:r>
              <a:rPr lang="ru-RU" sz="1600" dirty="0" err="1"/>
              <a:t>жаңасы</a:t>
            </a:r>
            <a:r>
              <a:rPr lang="ru-RU" sz="1600" dirty="0"/>
              <a:t>), </a:t>
            </a:r>
            <a:r>
              <a:rPr lang="ru-RU" sz="1600" dirty="0" err="1"/>
              <a:t>құрма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 err="1"/>
              <a:t>Алхоры</a:t>
            </a:r>
            <a:r>
              <a:rPr lang="ru-RU" sz="1600" dirty="0"/>
              <a:t> (3 </a:t>
            </a:r>
            <a:r>
              <a:rPr lang="ru-RU" sz="1600" dirty="0" err="1"/>
              <a:t>сорты</a:t>
            </a:r>
            <a:r>
              <a:rPr lang="ru-RU" sz="1600" dirty="0"/>
              <a:t> </a:t>
            </a:r>
            <a:r>
              <a:rPr lang="ru-RU" sz="1600" dirty="0" err="1"/>
              <a:t>жаңасы</a:t>
            </a:r>
            <a:r>
              <a:rPr lang="ru-RU" sz="1600" dirty="0"/>
              <a:t>, яки </a:t>
            </a:r>
            <a:r>
              <a:rPr lang="ru-RU" sz="1600" dirty="0" err="1"/>
              <a:t>кептірілгені</a:t>
            </a:r>
            <a:r>
              <a:rPr lang="ru-RU" sz="1600" dirty="0"/>
              <a:t>);</a:t>
            </a:r>
            <a:br>
              <a:rPr lang="ru-RU" sz="1600" dirty="0"/>
            </a:br>
            <a:r>
              <a:rPr lang="ru-RU" sz="1600" dirty="0" err="1"/>
              <a:t>Қара</a:t>
            </a:r>
            <a:r>
              <a:rPr lang="ru-RU" sz="1600" dirty="0"/>
              <a:t> </a:t>
            </a:r>
            <a:r>
              <a:rPr lang="ru-RU" sz="1600" dirty="0" err="1"/>
              <a:t>өрік</a:t>
            </a:r>
            <a:r>
              <a:rPr lang="ru-RU" sz="1600" dirty="0"/>
              <a:t> (3 </a:t>
            </a:r>
            <a:r>
              <a:rPr lang="ru-RU" sz="1600" dirty="0" err="1"/>
              <a:t>түрлі</a:t>
            </a:r>
            <a:r>
              <a:rPr lang="ru-RU" sz="1600" dirty="0"/>
              <a:t>) </a:t>
            </a:r>
            <a:r>
              <a:rPr lang="ru-RU" sz="1600" dirty="0" err="1"/>
              <a:t>жаңасы</a:t>
            </a:r>
            <a:r>
              <a:rPr lang="ru-RU" sz="1600" dirty="0"/>
              <a:t> мен </a:t>
            </a:r>
            <a:r>
              <a:rPr lang="ru-RU" sz="1600" dirty="0" err="1"/>
              <a:t>кептірілгені</a:t>
            </a:r>
            <a:r>
              <a:rPr lang="ru-RU" sz="1600" dirty="0"/>
              <a:t>);</a:t>
            </a:r>
            <a:br>
              <a:rPr lang="ru-RU" sz="1600" dirty="0"/>
            </a:br>
            <a:r>
              <a:rPr lang="ru-RU" sz="1600" dirty="0" err="1"/>
              <a:t>Таңқурай</a:t>
            </a:r>
            <a:r>
              <a:rPr lang="ru-RU" sz="1600" dirty="0"/>
              <a:t>, </a:t>
            </a:r>
            <a:r>
              <a:rPr lang="ru-RU" sz="1600" dirty="0" err="1"/>
              <a:t>құлпынай</a:t>
            </a:r>
            <a:r>
              <a:rPr lang="ru-RU" sz="1600" dirty="0"/>
              <a:t> (4 </a:t>
            </a:r>
            <a:r>
              <a:rPr lang="ru-RU" sz="1600" dirty="0" err="1"/>
              <a:t>сорты</a:t>
            </a:r>
            <a:r>
              <a:rPr lang="ru-RU" sz="1600" dirty="0"/>
              <a:t>), </a:t>
            </a:r>
            <a:r>
              <a:rPr lang="ru-RU" sz="1600" dirty="0" err="1"/>
              <a:t>қарбыз</a:t>
            </a:r>
            <a:r>
              <a:rPr lang="ru-RU" sz="1600" dirty="0"/>
              <a:t>;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6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1"/>
    </mc:Choice>
    <mc:Fallback xmlns="">
      <p:transition spd="slow" advTm="41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3" y="3504934"/>
            <a:ext cx="4078032" cy="22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3" y="908720"/>
            <a:ext cx="401180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4104456" cy="1008112"/>
          </a:xfrm>
        </p:spPr>
        <p:txBody>
          <a:bodyPr/>
          <a:lstStyle/>
          <a:p>
            <a:r>
              <a:rPr lang="ru-RU" dirty="0" err="1" smtClean="0"/>
              <a:t>Сәбіз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836712"/>
            <a:ext cx="4464495" cy="554461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Бәрімізге</a:t>
            </a:r>
            <a:r>
              <a:rPr lang="ru-RU" i="1" dirty="0"/>
              <a:t> </a:t>
            </a:r>
            <a:r>
              <a:rPr lang="ru-RU" i="1" dirty="0" err="1"/>
              <a:t>мәлім</a:t>
            </a:r>
            <a:r>
              <a:rPr lang="ru-RU" i="1" dirty="0"/>
              <a:t>, </a:t>
            </a:r>
            <a:r>
              <a:rPr lang="ru-RU" i="1" dirty="0" err="1"/>
              <a:t>әдеттегі</a:t>
            </a:r>
            <a:r>
              <a:rPr lang="ru-RU" i="1" dirty="0"/>
              <a:t>, </a:t>
            </a:r>
            <a:r>
              <a:rPr lang="ru-RU" i="1" dirty="0" err="1"/>
              <a:t>көбінесе</a:t>
            </a:r>
            <a:r>
              <a:rPr lang="ru-RU" i="1" dirty="0"/>
              <a:t> </a:t>
            </a:r>
            <a:r>
              <a:rPr lang="ru-RU" i="1" dirty="0" err="1"/>
              <a:t>қолданылып</a:t>
            </a:r>
            <a:r>
              <a:rPr lang="ru-RU" i="1" dirty="0"/>
              <a:t> </a:t>
            </a:r>
            <a:r>
              <a:rPr lang="ru-RU" i="1" dirty="0" err="1"/>
              <a:t>жүрген</a:t>
            </a:r>
            <a:r>
              <a:rPr lang="ru-RU" i="1" dirty="0"/>
              <a:t> </a:t>
            </a:r>
            <a:r>
              <a:rPr lang="ru-RU" i="1" dirty="0" err="1"/>
              <a:t>тамырлы</a:t>
            </a:r>
            <a:r>
              <a:rPr lang="ru-RU" i="1" dirty="0"/>
              <a:t> </a:t>
            </a:r>
            <a:r>
              <a:rPr lang="ru-RU" i="1" dirty="0" err="1"/>
              <a:t>жеміс</a:t>
            </a:r>
            <a:r>
              <a:rPr lang="ru-RU" i="1" dirty="0"/>
              <a:t> — </a:t>
            </a:r>
            <a:r>
              <a:rPr lang="ru-RU" i="1" dirty="0" err="1"/>
              <a:t>сәбіз</a:t>
            </a:r>
            <a:r>
              <a:rPr lang="ru-RU" i="1" dirty="0"/>
              <a:t> —</a:t>
            </a:r>
            <a:r>
              <a:rPr lang="ru-RU" i="1" dirty="0" err="1"/>
              <a:t>бұл</a:t>
            </a:r>
            <a:r>
              <a:rPr lang="ru-RU" i="1" dirty="0"/>
              <a:t> </a:t>
            </a:r>
            <a:r>
              <a:rPr lang="ru-RU" i="1" dirty="0" err="1"/>
              <a:t>сіз</a:t>
            </a:r>
            <a:r>
              <a:rPr lang="ru-RU" i="1" dirty="0"/>
              <a:t> </a:t>
            </a:r>
            <a:r>
              <a:rPr lang="ru-RU" i="1" dirty="0" err="1"/>
              <a:t>ойлағандай</a:t>
            </a:r>
            <a:r>
              <a:rPr lang="ru-RU" i="1" dirty="0"/>
              <a:t> </a:t>
            </a:r>
            <a:r>
              <a:rPr lang="ru-RU" i="1" dirty="0" err="1"/>
              <a:t>қарапайым</a:t>
            </a:r>
            <a:r>
              <a:rPr lang="ru-RU" i="1" dirty="0"/>
              <a:t> </a:t>
            </a:r>
            <a:r>
              <a:rPr lang="ru-RU" i="1" dirty="0" err="1"/>
              <a:t>көкөніс</a:t>
            </a:r>
            <a:r>
              <a:rPr lang="ru-RU" i="1" dirty="0"/>
              <a:t> </a:t>
            </a:r>
            <a:r>
              <a:rPr lang="ru-RU" i="1" dirty="0" err="1"/>
              <a:t>емес</a:t>
            </a:r>
            <a:r>
              <a:rPr lang="ru-RU" i="1" dirty="0"/>
              <a:t>. </a:t>
            </a:r>
            <a:r>
              <a:rPr lang="ru-RU" i="1" dirty="0" err="1"/>
              <a:t>Мысалы</a:t>
            </a:r>
            <a:r>
              <a:rPr lang="ru-RU" i="1" dirty="0"/>
              <a:t> </a:t>
            </a:r>
            <a:r>
              <a:rPr lang="ru-RU" i="1" dirty="0" err="1"/>
              <a:t>алатын</a:t>
            </a:r>
            <a:r>
              <a:rPr lang="ru-RU" i="1" dirty="0"/>
              <a:t> </a:t>
            </a:r>
            <a:r>
              <a:rPr lang="ru-RU" i="1" dirty="0" err="1"/>
              <a:t>болсақ</a:t>
            </a:r>
            <a:r>
              <a:rPr lang="ru-RU" i="1" dirty="0"/>
              <a:t>, </a:t>
            </a:r>
            <a:r>
              <a:rPr lang="ru-RU" i="1" dirty="0" err="1"/>
              <a:t>бұл</a:t>
            </a:r>
            <a:r>
              <a:rPr lang="ru-RU" i="1" dirty="0"/>
              <a:t> </a:t>
            </a:r>
            <a:r>
              <a:rPr lang="ru-RU" i="1" dirty="0" err="1"/>
              <a:t>сирек</a:t>
            </a:r>
            <a:r>
              <a:rPr lang="ru-RU" i="1" dirty="0"/>
              <a:t> </a:t>
            </a:r>
            <a:r>
              <a:rPr lang="ru-RU" i="1" dirty="0" err="1"/>
              <a:t>кездесетін</a:t>
            </a:r>
            <a:r>
              <a:rPr lang="ru-RU" i="1" dirty="0"/>
              <a:t> </a:t>
            </a:r>
            <a:r>
              <a:rPr lang="ru-RU" i="1" dirty="0" err="1"/>
              <a:t>көкөніс</a:t>
            </a:r>
            <a:r>
              <a:rPr lang="ru-RU" i="1" dirty="0"/>
              <a:t> </a:t>
            </a:r>
            <a:r>
              <a:rPr lang="ru-RU" i="1" dirty="0" err="1"/>
              <a:t>шикі</a:t>
            </a:r>
            <a:r>
              <a:rPr lang="ru-RU" i="1" dirty="0"/>
              <a:t> </a:t>
            </a:r>
            <a:r>
              <a:rPr lang="ru-RU" i="1" dirty="0" err="1"/>
              <a:t>түріне</a:t>
            </a:r>
            <a:r>
              <a:rPr lang="ru-RU" i="1" dirty="0"/>
              <a:t> </a:t>
            </a:r>
            <a:r>
              <a:rPr lang="ru-RU" i="1" dirty="0" err="1"/>
              <a:t>қарағанда</a:t>
            </a:r>
            <a:r>
              <a:rPr lang="ru-RU" i="1" dirty="0"/>
              <a:t> </a:t>
            </a:r>
            <a:r>
              <a:rPr lang="ru-RU" i="1" dirty="0" err="1"/>
              <a:t>пісірілген</a:t>
            </a:r>
            <a:r>
              <a:rPr lang="ru-RU" i="1" dirty="0"/>
              <a:t> </a:t>
            </a:r>
            <a:r>
              <a:rPr lang="ru-RU" i="1" dirty="0" err="1"/>
              <a:t>күйінде</a:t>
            </a:r>
            <a:r>
              <a:rPr lang="ru-RU" i="1" dirty="0"/>
              <a:t> </a:t>
            </a:r>
            <a:r>
              <a:rPr lang="ru-RU" i="1" dirty="0" err="1"/>
              <a:t>пайдалырақ</a:t>
            </a:r>
            <a:r>
              <a:rPr lang="ru-RU" i="1" dirty="0"/>
              <a:t> </a:t>
            </a:r>
            <a:r>
              <a:rPr lang="ru-RU" i="1" dirty="0" err="1"/>
              <a:t>болады</a:t>
            </a:r>
            <a:r>
              <a:rPr lang="ru-RU" i="1" dirty="0"/>
              <a:t>. </a:t>
            </a:r>
            <a:r>
              <a:rPr lang="ru-RU" i="1" dirty="0" err="1"/>
              <a:t>Таң</a:t>
            </a:r>
            <a:r>
              <a:rPr lang="ru-RU" i="1" dirty="0"/>
              <a:t> </a:t>
            </a:r>
            <a:r>
              <a:rPr lang="ru-RU" i="1" dirty="0" err="1"/>
              <a:t>қалып</a:t>
            </a:r>
            <a:r>
              <a:rPr lang="ru-RU" i="1" dirty="0"/>
              <a:t> </a:t>
            </a:r>
            <a:r>
              <a:rPr lang="ru-RU" i="1" dirty="0" err="1"/>
              <a:t>отырсыз</a:t>
            </a:r>
            <a:r>
              <a:rPr lang="ru-RU" i="1" dirty="0"/>
              <a:t> ба? </a:t>
            </a:r>
            <a:r>
              <a:rPr lang="ru-RU" i="1" dirty="0" err="1"/>
              <a:t>Бұл</a:t>
            </a:r>
            <a:r>
              <a:rPr lang="ru-RU" i="1" dirty="0"/>
              <a:t> таза </a:t>
            </a:r>
            <a:r>
              <a:rPr lang="ru-RU" i="1" dirty="0" err="1"/>
              <a:t>шындық</a:t>
            </a:r>
            <a:r>
              <a:rPr lang="ru-RU" i="1" dirty="0"/>
              <a:t>!</a:t>
            </a:r>
            <a:endParaRPr lang="ru-RU" dirty="0"/>
          </a:p>
          <a:p>
            <a:r>
              <a:rPr lang="ru-RU" i="1" dirty="0" err="1"/>
              <a:t>Сәбізді</a:t>
            </a:r>
            <a:r>
              <a:rPr lang="ru-RU" i="1" dirty="0"/>
              <a:t> </a:t>
            </a:r>
            <a:r>
              <a:rPr lang="ru-RU" i="1" dirty="0" err="1"/>
              <a:t>жеу</a:t>
            </a:r>
            <a:r>
              <a:rPr lang="ru-RU" i="1" dirty="0"/>
              <a:t> </a:t>
            </a:r>
            <a:r>
              <a:rPr lang="ru-RU" i="1" dirty="0" err="1"/>
              <a:t>көз</a:t>
            </a:r>
            <a:r>
              <a:rPr lang="ru-RU" i="1" dirty="0"/>
              <a:t> </a:t>
            </a:r>
            <a:r>
              <a:rPr lang="ru-RU" i="1" dirty="0" err="1"/>
              <a:t>үшін</a:t>
            </a:r>
            <a:r>
              <a:rPr lang="ru-RU" i="1" dirty="0"/>
              <a:t> </a:t>
            </a:r>
            <a:r>
              <a:rPr lang="ru-RU" i="1" dirty="0" err="1"/>
              <a:t>пайдалы</a:t>
            </a:r>
            <a:r>
              <a:rPr lang="ru-RU" i="1" dirty="0"/>
              <a:t> </a:t>
            </a:r>
            <a:r>
              <a:rPr lang="ru-RU" i="1" dirty="0" err="1"/>
              <a:t>екендігін</a:t>
            </a:r>
            <a:r>
              <a:rPr lang="ru-RU" i="1" dirty="0"/>
              <a:t> </a:t>
            </a:r>
            <a:r>
              <a:rPr lang="ru-RU" i="1" dirty="0" err="1"/>
              <a:t>білетін</a:t>
            </a:r>
            <a:r>
              <a:rPr lang="ru-RU" i="1" dirty="0"/>
              <a:t> </a:t>
            </a:r>
            <a:r>
              <a:rPr lang="ru-RU" i="1" dirty="0" err="1"/>
              <a:t>шығарсыз</a:t>
            </a:r>
            <a:r>
              <a:rPr lang="ru-RU" i="1" dirty="0"/>
              <a:t>, </a:t>
            </a:r>
            <a:r>
              <a:rPr lang="ru-RU" i="1" dirty="0" err="1"/>
              <a:t>өткені</a:t>
            </a:r>
            <a:r>
              <a:rPr lang="ru-RU" i="1" dirty="0"/>
              <a:t> </a:t>
            </a:r>
            <a:r>
              <a:rPr lang="ru-RU" i="1" dirty="0" err="1"/>
              <a:t>ол</a:t>
            </a:r>
            <a:r>
              <a:rPr lang="ru-RU" i="1" dirty="0"/>
              <a:t> </a:t>
            </a:r>
            <a:r>
              <a:rPr lang="ru-RU" i="1" dirty="0" err="1"/>
              <a:t>түгелімен</a:t>
            </a:r>
            <a:r>
              <a:rPr lang="ru-RU" i="1" dirty="0"/>
              <a:t> </a:t>
            </a:r>
            <a:r>
              <a:rPr lang="ru-RU" i="1" dirty="0" err="1"/>
              <a:t>каротинмен</a:t>
            </a:r>
            <a:r>
              <a:rPr lang="ru-RU" i="1" dirty="0"/>
              <a:t> — </a:t>
            </a:r>
            <a:r>
              <a:rPr lang="ru-RU" i="1" dirty="0" err="1"/>
              <a:t>Апровитаминіне</a:t>
            </a:r>
            <a:r>
              <a:rPr lang="ru-RU" i="1" dirty="0"/>
              <a:t> </a:t>
            </a:r>
            <a:r>
              <a:rPr lang="ru-RU" i="1" dirty="0" err="1"/>
              <a:t>өте</a:t>
            </a:r>
            <a:r>
              <a:rPr lang="ru-RU" i="1" dirty="0"/>
              <a:t> бай. </a:t>
            </a:r>
            <a:r>
              <a:rPr lang="ru-RU" i="1" dirty="0" err="1"/>
              <a:t>Бірақ</a:t>
            </a:r>
            <a:r>
              <a:rPr lang="ru-RU" i="1" dirty="0"/>
              <a:t> </a:t>
            </a:r>
            <a:r>
              <a:rPr lang="ru-RU" i="1" dirty="0" err="1"/>
              <a:t>бұл</a:t>
            </a:r>
            <a:r>
              <a:rPr lang="ru-RU" i="1" dirty="0"/>
              <a:t> тек </a:t>
            </a:r>
            <a:r>
              <a:rPr lang="ru-RU" i="1" dirty="0" err="1"/>
              <a:t>қана</a:t>
            </a:r>
            <a:r>
              <a:rPr lang="ru-RU" i="1" dirty="0"/>
              <a:t> </a:t>
            </a:r>
            <a:r>
              <a:rPr lang="ru-RU" i="1" dirty="0" err="1"/>
              <a:t>бастамасы</a:t>
            </a:r>
            <a:r>
              <a:rPr lang="ru-RU" i="1" dirty="0"/>
              <a:t> </a:t>
            </a:r>
            <a:r>
              <a:rPr lang="ru-RU" i="1" dirty="0" err="1"/>
              <a:t>ғана</a:t>
            </a:r>
            <a:r>
              <a:rPr lang="ru-RU" i="1" dirty="0"/>
              <a:t>, </a:t>
            </a:r>
            <a:r>
              <a:rPr lang="ru-RU" i="1" dirty="0" err="1"/>
              <a:t>сәбіздің</a:t>
            </a:r>
            <a:r>
              <a:rPr lang="ru-RU" i="1" dirty="0"/>
              <a:t> </a:t>
            </a:r>
            <a:r>
              <a:rPr lang="ru-RU" i="1" dirty="0" err="1"/>
              <a:t>тікелей</a:t>
            </a:r>
            <a:r>
              <a:rPr lang="ru-RU" i="1" dirty="0"/>
              <a:t> </a:t>
            </a:r>
            <a:r>
              <a:rPr lang="ru-RU" i="1" dirty="0" err="1"/>
              <a:t>және</a:t>
            </a:r>
            <a:r>
              <a:rPr lang="ru-RU" i="1" dirty="0"/>
              <a:t> </a:t>
            </a:r>
            <a:r>
              <a:rPr lang="ru-RU" i="1" dirty="0" err="1"/>
              <a:t>жанама</a:t>
            </a:r>
            <a:r>
              <a:rPr lang="ru-RU" i="1" dirty="0"/>
              <a:t> </a:t>
            </a:r>
            <a:r>
              <a:rPr lang="ru-RU" i="1" dirty="0" err="1"/>
              <a:t>мағынасында</a:t>
            </a:r>
            <a:r>
              <a:rPr lang="ru-RU" i="1" dirty="0"/>
              <a:t> </a:t>
            </a:r>
            <a:r>
              <a:rPr lang="ru-RU" i="1" dirty="0" err="1"/>
              <a:t>алғанда</a:t>
            </a:r>
            <a:r>
              <a:rPr lang="ru-RU" i="1" dirty="0"/>
              <a:t> да </a:t>
            </a:r>
            <a:r>
              <a:rPr lang="ru-RU" i="1" dirty="0" err="1"/>
              <a:t>пайдалы</a:t>
            </a:r>
            <a:r>
              <a:rPr lang="ru-RU" i="1" dirty="0"/>
              <a:t> </a:t>
            </a:r>
            <a:r>
              <a:rPr lang="ru-RU" i="1" dirty="0" err="1"/>
              <a:t>жақтары</a:t>
            </a:r>
            <a:r>
              <a:rPr lang="ru-RU" i="1" dirty="0"/>
              <a:t> </a:t>
            </a:r>
            <a:r>
              <a:rPr lang="ru-RU" i="1" dirty="0" err="1"/>
              <a:t>өте</a:t>
            </a:r>
            <a:r>
              <a:rPr lang="ru-RU" i="1" dirty="0"/>
              <a:t> </a:t>
            </a:r>
            <a:r>
              <a:rPr lang="ru-RU" i="1" dirty="0" err="1"/>
              <a:t>көп</a:t>
            </a:r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5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703">
        <p14:shred/>
      </p:transition>
    </mc:Choice>
    <mc:Fallback xmlns="">
      <p:transition spd="slow" advTm="40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73293"/>
            <a:ext cx="3399719" cy="22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892705"/>
            <a:ext cx="4072298" cy="96117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тәрелке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3024336" cy="583264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Жаздың</a:t>
            </a:r>
            <a:r>
              <a:rPr lang="ru-RU" dirty="0"/>
              <a:t> </a:t>
            </a:r>
            <a:r>
              <a:rPr lang="ru-RU" dirty="0" err="1"/>
              <a:t>аяқ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, </a:t>
            </a:r>
            <a:r>
              <a:rPr lang="ru-RU" dirty="0" err="1"/>
              <a:t>қиыр</a:t>
            </a:r>
            <a:r>
              <a:rPr lang="ru-RU" dirty="0"/>
              <a:t> </a:t>
            </a:r>
            <a:r>
              <a:rPr lang="ru-RU" dirty="0" err="1"/>
              <a:t>шеті</a:t>
            </a:r>
            <a:r>
              <a:rPr lang="ru-RU" dirty="0"/>
              <a:t> </a:t>
            </a:r>
            <a:r>
              <a:rPr lang="ru-RU" dirty="0" err="1"/>
              <a:t>көрінбейтін</a:t>
            </a:r>
            <a:r>
              <a:rPr lang="ru-RU" dirty="0"/>
              <a:t> </a:t>
            </a:r>
            <a:r>
              <a:rPr lang="ru-RU" dirty="0" err="1"/>
              <a:t>елімізге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құшақ</a:t>
            </a:r>
            <a:r>
              <a:rPr lang="ru-RU" dirty="0"/>
              <a:t> </a:t>
            </a:r>
            <a:r>
              <a:rPr lang="ru-RU" dirty="0" err="1"/>
              <a:t>жайды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отанымыздың</a:t>
            </a:r>
            <a:r>
              <a:rPr lang="ru-RU" dirty="0"/>
              <a:t> </a:t>
            </a:r>
            <a:r>
              <a:rPr lang="ru-RU" dirty="0" err="1"/>
              <a:t>жеткілікті</a:t>
            </a:r>
            <a:r>
              <a:rPr lang="ru-RU" dirty="0"/>
              <a:t> </a:t>
            </a:r>
            <a:r>
              <a:rPr lang="ru-RU" dirty="0" err="1"/>
              <a:t>салқын</a:t>
            </a:r>
            <a:r>
              <a:rPr lang="ru-RU" dirty="0"/>
              <a:t> </a:t>
            </a:r>
            <a:r>
              <a:rPr lang="ru-RU" dirty="0" err="1"/>
              <a:t>өлкелерінде</a:t>
            </a:r>
            <a:r>
              <a:rPr lang="ru-RU" dirty="0"/>
              <a:t> </a:t>
            </a:r>
            <a:r>
              <a:rPr lang="ru-RU" dirty="0" err="1"/>
              <a:t>бақшашылар</a:t>
            </a:r>
            <a:r>
              <a:rPr lang="ru-RU" dirty="0"/>
              <a:t> бабы </a:t>
            </a:r>
            <a:r>
              <a:rPr lang="ru-RU" dirty="0" err="1"/>
              <a:t>қиынға</a:t>
            </a:r>
            <a:r>
              <a:rPr lang="ru-RU" dirty="0"/>
              <a:t> </a:t>
            </a:r>
            <a:r>
              <a:rPr lang="ru-RU" dirty="0" err="1"/>
              <a:t>соқпайтын</a:t>
            </a:r>
            <a:r>
              <a:rPr lang="ru-RU" dirty="0"/>
              <a:t>, </a:t>
            </a:r>
            <a:r>
              <a:rPr lang="ru-RU" dirty="0" err="1"/>
              <a:t>алайда</a:t>
            </a:r>
            <a:r>
              <a:rPr lang="ru-RU" dirty="0"/>
              <a:t> тек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шөптер</a:t>
            </a:r>
            <a:r>
              <a:rPr lang="ru-RU" dirty="0"/>
              <a:t>: </a:t>
            </a:r>
            <a:r>
              <a:rPr lang="ru-RU" dirty="0" err="1"/>
              <a:t>аскөк</a:t>
            </a:r>
            <a:r>
              <a:rPr lang="ru-RU" dirty="0"/>
              <a:t>, </a:t>
            </a:r>
            <a:r>
              <a:rPr lang="ru-RU" dirty="0" err="1"/>
              <a:t>ақжелкен</a:t>
            </a:r>
            <a:r>
              <a:rPr lang="ru-RU" dirty="0"/>
              <a:t>, </a:t>
            </a:r>
            <a:r>
              <a:rPr lang="ru-RU" dirty="0" err="1"/>
              <a:t>қымыздық</a:t>
            </a:r>
            <a:r>
              <a:rPr lang="ru-RU" dirty="0"/>
              <a:t>, ал </a:t>
            </a:r>
            <a:r>
              <a:rPr lang="ru-RU" dirty="0" err="1"/>
              <a:t>ауа-райы</a:t>
            </a:r>
            <a:r>
              <a:rPr lang="ru-RU" dirty="0"/>
              <a:t> </a:t>
            </a:r>
            <a:r>
              <a:rPr lang="ru-RU" dirty="0" err="1"/>
              <a:t>тамаша</a:t>
            </a:r>
            <a:r>
              <a:rPr lang="ru-RU" dirty="0"/>
              <a:t> </a:t>
            </a:r>
            <a:r>
              <a:rPr lang="ru-RU" dirty="0" err="1"/>
              <a:t>жерлерде</a:t>
            </a:r>
            <a:r>
              <a:rPr lang="ru-RU" dirty="0"/>
              <a:t> – кинза, </a:t>
            </a:r>
            <a:r>
              <a:rPr lang="ru-RU" dirty="0" err="1"/>
              <a:t>қояншөп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салаттардың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түрлерімен</a:t>
            </a:r>
            <a:r>
              <a:rPr lang="ru-RU" dirty="0"/>
              <a:t> </a:t>
            </a:r>
            <a:r>
              <a:rPr lang="ru-RU" dirty="0" err="1"/>
              <a:t>қуантып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</a:t>
            </a:r>
          </a:p>
        </p:txBody>
      </p:sp>
      <p:pic>
        <p:nvPicPr>
          <p:cNvPr id="7170" name="Picture 2" descr="D:\0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25176"/>
            <a:ext cx="4335823" cy="28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5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12">
        <p14:switch dir="r"/>
      </p:transition>
    </mc:Choice>
    <mc:Fallback xmlns="">
      <p:transition spd="slow" advTm="26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608"/>
            <a:ext cx="8640960" cy="63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13" y="908720"/>
            <a:ext cx="3744534" cy="88916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Қызанақ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836712"/>
            <a:ext cx="3096344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Қызанақтардың</a:t>
            </a:r>
            <a:r>
              <a:rPr lang="ru-RU" sz="2800" dirty="0">
                <a:solidFill>
                  <a:schemeClr val="bg1"/>
                </a:solidFill>
              </a:rPr>
              <a:t> тек </a:t>
            </a:r>
            <a:r>
              <a:rPr lang="ru-RU" sz="2800" dirty="0" err="1">
                <a:solidFill>
                  <a:schemeClr val="bg1"/>
                </a:solidFill>
              </a:rPr>
              <a:t>қана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жүрекке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және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бүйректерге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емдік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әсері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ғана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емес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сонымен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қатар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теріге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байланысты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жасарту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әрекеті</a:t>
            </a:r>
            <a:r>
              <a:rPr lang="ru-RU" sz="2800" dirty="0">
                <a:solidFill>
                  <a:schemeClr val="bg1"/>
                </a:solidFill>
              </a:rPr>
              <a:t> де </a:t>
            </a:r>
            <a:r>
              <a:rPr lang="ru-RU" sz="2800" dirty="0" err="1">
                <a:solidFill>
                  <a:schemeClr val="bg1"/>
                </a:solidFill>
              </a:rPr>
              <a:t>дәлелденген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9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6660">
        <p14:shred/>
      </p:transition>
    </mc:Choice>
    <mc:Fallback xmlns="">
      <p:transition spd="slow" advTm="16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8|1.4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.1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2.3|0.8|3.3|1.5|2.7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6|1.2|1.1|1.1|1.4|1.3|1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6.8|3.1|3.1|2.8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7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se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</Template>
  <TotalTime>305</TotalTime>
  <Words>413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Osen</vt:lpstr>
      <vt:lpstr>Остин</vt:lpstr>
      <vt:lpstr>Дұрыс тамақтану </vt:lpstr>
      <vt:lpstr>Білген жөн</vt:lpstr>
      <vt:lpstr>Презентация PowerPoint</vt:lpstr>
      <vt:lpstr>Презентация PowerPoint</vt:lpstr>
      <vt:lpstr>Тамақтану пирамидалары</vt:lpstr>
      <vt:lpstr>Жеміс — адамға ең жұғымды тамақ. Сондықтан тізімді жемістен бастаймын. Жас жеміс те, кептірілген түрі де басқа азық-түлікке үстеме ретінде пайдаланылады. Алма (6 сортты), сары өрік (жаңасы, кептірілгені); Банан, көкжелкек, шие, мүкжидек, қауын; Інжір (жаңасы, яки кептірілгені); Цитрус тұқымдас жеміс (3 сортты) тәтті қауын, жүзім (7 сорты); Лимон (4 сорты), авокадо; Манго, апельсин (3 сорты); Шабдалы (жаңасы, яки кептірілгені), папая; Алмұрт (6 сорты, жаңасы, яки кептірілгені); Ананас (жаңасы), құрма; Алхоры (3 сорты жаңасы, яки кептірілгені); Қара өрік (3 түрлі) жаңасы мен кептірілгені); Таңқурай, құлпынай (4 сорты), қарбыз; </vt:lpstr>
      <vt:lpstr>Сәбіз</vt:lpstr>
      <vt:lpstr>Жасыл тәрелке </vt:lpstr>
      <vt:lpstr>Қызанақ </vt:lpstr>
      <vt:lpstr>Презентация PowerPoint</vt:lpstr>
      <vt:lpstr>Қозықұйрық</vt:lpstr>
      <vt:lpstr>Сарымсақ</vt:lpstr>
      <vt:lpstr>Жүгері </vt:lpstr>
      <vt:lpstr>Тәтті бұршақ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Дұрыс тамақтану</dc:title>
  <dc:creator>Victoria</dc:creator>
  <cp:lastModifiedBy>Victoria</cp:lastModifiedBy>
  <cp:revision>66</cp:revision>
  <dcterms:created xsi:type="dcterms:W3CDTF">2012-11-06T16:17:35Z</dcterms:created>
  <dcterms:modified xsi:type="dcterms:W3CDTF">2012-11-07T12:36:35Z</dcterms:modified>
</cp:coreProperties>
</file>