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subTitle" idx="1"/>
          </p:nvPr>
        </p:nvSpPr>
        <p:spPr>
          <a:xfrm>
            <a:off x="1371600" y="571500"/>
            <a:ext cx="7200900" cy="5067300"/>
          </a:xfrm>
        </p:spPr>
        <p:txBody>
          <a:bodyPr>
            <a:normAutofit fontScale="92500" lnSpcReduction="20000"/>
          </a:bodyPr>
          <a:lstStyle/>
          <a:p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3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Мектептегі</a:t>
            </a:r>
            <a:endParaRPr lang="ru-RU" sz="4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өзін-өзі басқару туралы</a:t>
            </a:r>
            <a:r>
              <a:rPr lang="ru-RU" sz="4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Баяндаушы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облыстық үйлестіруші, Қарағанды қаласы Оқушылар сарайының ұйымдастыру-бұқаралық бөлімінің меңгерушісі-Шкарупин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Василий Дмитриевич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Қарағанды облысының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мектептегі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өзін-өзі басқаруды дамытудың күнтізбелік жоспары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әзірленіп, бекітілді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60007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Қазақстан Республикасының Білім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ұйымдарында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Студенттік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парламент» 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алушылардың өзін-өзі басқару органдарын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тұжырымдамасынан үзінді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Парламентті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басқарудың негізгі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нысаны-жобалық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менеджмент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механизмдерді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басқарудың әмбебап технологиясы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71472" y="142853"/>
            <a:ext cx="7772400" cy="1214446"/>
          </a:xfrm>
        </p:spPr>
        <p:txBody>
          <a:bodyPr>
            <a:normAutofit/>
          </a:bodyPr>
          <a:lstStyle/>
          <a:p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Мектептің жобалық </a:t>
            </a:r>
            <a:br>
              <a:rPr lang="ru-RU" sz="3600" b="1" dirty="0" err="1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менеджментінің құрылымы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8501090" cy="4775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Мектептің жобалық </a:t>
            </a:r>
            <a:br>
              <a:rPr lang="ru-RU" b="1" dirty="0" err="1"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менеджментінің құрылымы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96045"/>
            <a:ext cx="7929617" cy="4454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74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Мектептің жобалық  менеджментінің құрылымы</vt:lpstr>
      <vt:lpstr>Мектептің жобалық  менеджментінің құрылымы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DELUX2017</dc:creator>
  <cp:lastModifiedBy>1</cp:lastModifiedBy>
  <cp:revision>8</cp:revision>
  <dcterms:created xsi:type="dcterms:W3CDTF">2022-10-11T10:58:03Z</dcterms:created>
  <dcterms:modified xsi:type="dcterms:W3CDTF">2022-10-11T12:16:30Z</dcterms:modified>
</cp:coreProperties>
</file>