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5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43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2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6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9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3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7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7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5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85CA0C-F7B9-4293-AC29-2D4DEBECCDB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ADC308-7C04-4186-A4E7-79A943C8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74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598517"/>
            <a:ext cx="9776281" cy="798021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балабақшаның инновациялық іс - әрекеті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2086495"/>
            <a:ext cx="10025663" cy="355230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42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1" y="83129"/>
            <a:ext cx="10346777" cy="714894"/>
          </a:xfrm>
        </p:spPr>
        <p:txBody>
          <a:bodyPr>
            <a:normAutofit/>
          </a:bodyPr>
          <a:lstStyle/>
          <a:p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СӨС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84211" y="914401"/>
            <a:ext cx="10895417" cy="4876800"/>
          </a:xfrm>
        </p:spPr>
        <p:txBody>
          <a:bodyPr/>
          <a:lstStyle/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Remont2\ююююralf\фото\DSCN57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/>
        </p:blipFill>
        <p:spPr bwMode="auto">
          <a:xfrm>
            <a:off x="734218" y="914401"/>
            <a:ext cx="2765571" cy="208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914401"/>
            <a:ext cx="2514599" cy="208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914401"/>
            <a:ext cx="2401887" cy="208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7" y="914401"/>
            <a:ext cx="2462213" cy="2082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" y="3517900"/>
            <a:ext cx="2665556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99" y="3517900"/>
            <a:ext cx="24511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517900"/>
            <a:ext cx="2401887" cy="2247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7" y="3517900"/>
            <a:ext cx="2462213" cy="2247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38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66749"/>
            <a:ext cx="2273300" cy="1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66749"/>
            <a:ext cx="2273300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4" y="654050"/>
            <a:ext cx="2282826" cy="151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654050"/>
            <a:ext cx="1960562" cy="151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625321"/>
            <a:ext cx="2273299" cy="14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667248"/>
            <a:ext cx="2152650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667248"/>
            <a:ext cx="2273299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2586033"/>
            <a:ext cx="1931987" cy="143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25319"/>
            <a:ext cx="2273300" cy="143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4" y="2625320"/>
            <a:ext cx="2282826" cy="143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4" y="4650576"/>
            <a:ext cx="2282826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4667246"/>
            <a:ext cx="1995488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799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504604"/>
            <a:ext cx="11587942" cy="4489795"/>
          </a:xfrm>
        </p:spPr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4567"/>
            <a:ext cx="9856326" cy="167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Монтессори әдісінің мақсаты:</a:t>
            </a:r>
          </a:p>
          <a:p>
            <a:pPr marL="0" indent="0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 еркін тәрбиелеп, өмірге бейімдеу;                                                                                    Өмірде өз мақсаты бар екенін қалыптастыру;                                                                                                           Балалардың өзінің үйреніп,өзін дамытуына жаңа мүмкіндіктер беру.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Документ\ҚҰЖАТТАР 2018-2021ж\Апталықтар\таным апталыгы\09.03.2021\5c0ea99c-ed49-4b2e-a61d-58f69ba03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504604"/>
            <a:ext cx="3091180" cy="225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Тойжан фото\20211220_130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84" y="1504603"/>
            <a:ext cx="2417416" cy="22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Remont2\ашық сабақ т,б\IMG_5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504604"/>
            <a:ext cx="2552700" cy="22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516510"/>
            <a:ext cx="2563813" cy="216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" y="4140201"/>
            <a:ext cx="309118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140201"/>
            <a:ext cx="2371725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140201"/>
            <a:ext cx="25527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40202"/>
            <a:ext cx="2563813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999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300" y="292101"/>
            <a:ext cx="10845800" cy="990599"/>
          </a:xfrm>
        </p:spPr>
        <p:txBody>
          <a:bodyPr>
            <a:normAutofit fontScale="90000"/>
          </a:bodyPr>
          <a:lstStyle/>
          <a:p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Триз ТЕХНОЛОГИЯСЫ БАЛАНЫ ШЫҒАРМАШЫЛЫҚ ТАПСЫРМАЛАРДЫ ОРЫНДАУДЫ ҮЙРЕТЕДІ ЖӘНЕ ОНЫҢ БОЙЫНДА ШЫҒАРМАШЫЛЫҚ ҚАЖЕТТІЛІКТІ ДАМЫТА ОТЫРЫП, ОНЫҢ ҚЫЗЫҒУШЫЛЫҒЫНА СҮЙЕНЕ ОТЫРЫП, ШЫҒАРМАШЫЛЫҚҚА ЖҮЙЕЛІ ТҮРДЕ ЖЕТЕЛЕУГЕ МҮМКІНДІК БЕРЕДІ.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501775"/>
            <a:ext cx="2646363" cy="196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501775"/>
            <a:ext cx="2578100" cy="196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1" y="1501775"/>
            <a:ext cx="2514600" cy="196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914775"/>
            <a:ext cx="268922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938587"/>
            <a:ext cx="25384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 descr="D:\Remont2\фото дет\IMG_66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914774"/>
            <a:ext cx="2578100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1" y="3914774"/>
            <a:ext cx="258445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1500981"/>
            <a:ext cx="2462213" cy="196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29343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</TotalTime>
  <Words>87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Біздің балабақшаның инновациялық іс - әрекеті</vt:lpstr>
      <vt:lpstr>Балабақшаға денсаулық сақтау технологиясын енгізу, бала денсаулығы деңгейін нығайту және көтеру; педагогтарды, ата-аналарды және олардың балаларын дене шынықтыру мен СӨС тарту.</vt:lpstr>
      <vt:lpstr>Презентация PowerPoint</vt:lpstr>
      <vt:lpstr>  </vt:lpstr>
      <vt:lpstr> Триз ТЕХНОЛОГИЯСЫ БАЛАНЫ ШЫҒАРМАШЫЛЫҚ ТАПСЫРМАЛАРДЫ ОРЫНДАУДЫ ҮЙРЕТЕДІ ЖӘНЕ ОНЫҢ БОЙЫНДА ШЫҒАРМАШЫЛЫҚ ҚАЖЕТТІЛІКТІ ДАМЫТА ОТЫРЫП, ОНЫҢ ҚЫЗЫҒУШЫЛЫҒЫНА СҮЙЕНЕ ОТЫРЫП, ШЫҒАРМАШЫЛЫҚҚА ЖҮЙЕЛІ ТҮРДЕ ЖЕТЕЛЕУГЕ МҮМКІНДІК БЕРЕДІ.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Біздің балабақшаның инновациялық іс - әрекеті</dc:title>
  <dc:creator>Елхан</dc:creator>
  <cp:lastModifiedBy>User</cp:lastModifiedBy>
  <cp:revision>18</cp:revision>
  <dcterms:created xsi:type="dcterms:W3CDTF">2022-10-14T17:41:51Z</dcterms:created>
  <dcterms:modified xsi:type="dcterms:W3CDTF">2022-10-15T12:18:03Z</dcterms:modified>
</cp:coreProperties>
</file>