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16" r:id="rId3"/>
    <p:sldId id="260" r:id="rId4"/>
    <p:sldId id="264" r:id="rId5"/>
    <p:sldId id="282" r:id="rId6"/>
    <p:sldId id="310" r:id="rId7"/>
    <p:sldId id="268" r:id="rId8"/>
    <p:sldId id="283" r:id="rId9"/>
    <p:sldId id="281" r:id="rId10"/>
    <p:sldId id="286" r:id="rId11"/>
    <p:sldId id="290" r:id="rId12"/>
    <p:sldId id="288" r:id="rId13"/>
    <p:sldId id="291" r:id="rId14"/>
    <p:sldId id="293" r:id="rId15"/>
    <p:sldId id="292" r:id="rId16"/>
    <p:sldId id="297" r:id="rId17"/>
    <p:sldId id="295" r:id="rId18"/>
    <p:sldId id="299" r:id="rId19"/>
    <p:sldId id="304" r:id="rId20"/>
    <p:sldId id="305" r:id="rId21"/>
    <p:sldId id="311" r:id="rId22"/>
    <p:sldId id="313" r:id="rId23"/>
    <p:sldId id="312" r:id="rId24"/>
    <p:sldId id="303" r:id="rId25"/>
    <p:sldId id="279" r:id="rId26"/>
    <p:sldId id="314" r:id="rId2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5A446-F73B-4B86-8BD7-7A01FDBB2C4D}" type="doc">
      <dgm:prSet loTypeId="urn:microsoft.com/office/officeart/2005/8/layout/cycle6#1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724CBA9-FEDA-4929-97B2-9B91AABEF27D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Формирование добропорядочного общества</a:t>
          </a:r>
        </a:p>
      </dgm:t>
    </dgm:pt>
    <dgm:pt modelId="{745B8DB2-E6D6-4E94-A35D-1BF3545E15D3}" type="parTrans" cxnId="{3753BB9D-1803-424E-81C1-862802B21FBC}">
      <dgm:prSet/>
      <dgm:spPr/>
      <dgm:t>
        <a:bodyPr/>
        <a:lstStyle/>
        <a:p>
          <a:endParaRPr lang="ru-RU"/>
        </a:p>
      </dgm:t>
    </dgm:pt>
    <dgm:pt modelId="{78E344B7-BC8A-4717-A724-24842B789CF4}" type="sibTrans" cxnId="{3753BB9D-1803-424E-81C1-862802B21FBC}">
      <dgm:prSet/>
      <dgm:spPr/>
      <dgm:t>
        <a:bodyPr/>
        <a:lstStyle/>
        <a:p>
          <a:endParaRPr lang="ru-RU"/>
        </a:p>
      </dgm:t>
    </dgm:pt>
    <dgm:pt modelId="{F3434D30-BB9A-4117-B66D-F8DDC791737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Обеспечение неотвратимости ответственности</a:t>
          </a:r>
        </a:p>
      </dgm:t>
    </dgm:pt>
    <dgm:pt modelId="{7EBB3D3D-32C6-42DB-9B79-4C11A57F9D99}" type="parTrans" cxnId="{FA1A21C4-8409-4D30-BA9B-BDBA770E8B90}">
      <dgm:prSet/>
      <dgm:spPr/>
      <dgm:t>
        <a:bodyPr/>
        <a:lstStyle/>
        <a:p>
          <a:endParaRPr lang="ru-RU"/>
        </a:p>
      </dgm:t>
    </dgm:pt>
    <dgm:pt modelId="{92A934F5-963C-4553-9331-7EFB17FBDD97}" type="sibTrans" cxnId="{FA1A21C4-8409-4D30-BA9B-BDBA770E8B90}">
      <dgm:prSet/>
      <dgm:spPr/>
      <dgm:t>
        <a:bodyPr/>
        <a:lstStyle/>
        <a:p>
          <a:endParaRPr lang="ru-RU"/>
        </a:p>
      </dgm:t>
    </dgm:pt>
    <dgm:pt modelId="{575D9DBF-4A6C-4392-9300-62F5DCDA2A14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Уполномоченный орган</a:t>
          </a:r>
        </a:p>
      </dgm:t>
    </dgm:pt>
    <dgm:pt modelId="{7CAE1B7B-2508-4E11-8783-2B7636540AF3}" type="parTrans" cxnId="{6D13A2BE-306D-4B2D-A5A5-984AD62AD457}">
      <dgm:prSet/>
      <dgm:spPr/>
      <dgm:t>
        <a:bodyPr/>
        <a:lstStyle/>
        <a:p>
          <a:endParaRPr lang="ru-RU"/>
        </a:p>
      </dgm:t>
    </dgm:pt>
    <dgm:pt modelId="{99F0AD40-B489-42E3-8A6F-BCACE1E71DF4}" type="sibTrans" cxnId="{6D13A2BE-306D-4B2D-A5A5-984AD62AD457}">
      <dgm:prSet/>
      <dgm:spPr/>
      <dgm:t>
        <a:bodyPr/>
        <a:lstStyle/>
        <a:p>
          <a:endParaRPr lang="ru-RU"/>
        </a:p>
      </dgm:t>
    </dgm:pt>
    <dgm:pt modelId="{EE9945DB-988D-48D8-92D9-2E9FB4172C8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Участие гражданского общества</a:t>
          </a:r>
        </a:p>
      </dgm:t>
    </dgm:pt>
    <dgm:pt modelId="{1DD095E5-9A4D-4646-9AC1-C3CDF3C317AF}" type="parTrans" cxnId="{34B5297E-F4CA-4D88-88C7-6D7D79DC2704}">
      <dgm:prSet/>
      <dgm:spPr/>
      <dgm:t>
        <a:bodyPr/>
        <a:lstStyle/>
        <a:p>
          <a:endParaRPr lang="ru-RU"/>
        </a:p>
      </dgm:t>
    </dgm:pt>
    <dgm:pt modelId="{8F78B075-49B2-497A-99AB-0E4E75CDC046}" type="sibTrans" cxnId="{34B5297E-F4CA-4D88-88C7-6D7D79DC2704}">
      <dgm:prSet/>
      <dgm:spPr/>
      <dgm:t>
        <a:bodyPr/>
        <a:lstStyle/>
        <a:p>
          <a:endParaRPr lang="ru-RU"/>
        </a:p>
      </dgm:t>
    </dgm:pt>
    <dgm:pt modelId="{BBC3EED5-6EA9-48C3-AEE2-8D05F4115CA8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Исключение возможностей коррупции</a:t>
          </a:r>
        </a:p>
      </dgm:t>
    </dgm:pt>
    <dgm:pt modelId="{DF4A6CF2-A6D2-445E-97BD-A152BB444957}" type="parTrans" cxnId="{9FD234FD-65A0-4F5D-9306-29B511C24C65}">
      <dgm:prSet/>
      <dgm:spPr/>
      <dgm:t>
        <a:bodyPr/>
        <a:lstStyle/>
        <a:p>
          <a:endParaRPr lang="ru-RU"/>
        </a:p>
      </dgm:t>
    </dgm:pt>
    <dgm:pt modelId="{6DFFCA46-B912-4E95-8AF1-E866998087A0}" type="sibTrans" cxnId="{9FD234FD-65A0-4F5D-9306-29B511C24C65}">
      <dgm:prSet/>
      <dgm:spPr/>
      <dgm:t>
        <a:bodyPr/>
        <a:lstStyle/>
        <a:p>
          <a:endParaRPr lang="ru-RU"/>
        </a:p>
      </dgm:t>
    </dgm:pt>
    <dgm:pt modelId="{4EF64DE7-C258-4B66-9551-76B3F197B8DF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ru-RU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Мониторинг антикоррупционной политики</a:t>
          </a:r>
        </a:p>
      </dgm:t>
    </dgm:pt>
    <dgm:pt modelId="{ECAB032D-6A48-435E-A687-3C35D8AE0FC9}" type="parTrans" cxnId="{9934FEB3-29BB-4E58-9692-0394FB883B5F}">
      <dgm:prSet/>
      <dgm:spPr/>
      <dgm:t>
        <a:bodyPr/>
        <a:lstStyle/>
        <a:p>
          <a:endParaRPr lang="ru-RU"/>
        </a:p>
      </dgm:t>
    </dgm:pt>
    <dgm:pt modelId="{CD7A6271-0669-49CD-AC5C-66283568D87A}" type="sibTrans" cxnId="{9934FEB3-29BB-4E58-9692-0394FB883B5F}">
      <dgm:prSet/>
      <dgm:spPr/>
      <dgm:t>
        <a:bodyPr/>
        <a:lstStyle/>
        <a:p>
          <a:endParaRPr lang="ru-RU"/>
        </a:p>
      </dgm:t>
    </dgm:pt>
    <dgm:pt modelId="{65B64E99-B2F3-4424-BE21-B7F584CD2368}" type="pres">
      <dgm:prSet presAssocID="{6ED5A446-F73B-4B86-8BD7-7A01FDBB2C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12BC1E-C58A-4EAD-A447-8B1866F5F499}" type="pres">
      <dgm:prSet presAssocID="{C724CBA9-FEDA-4929-97B2-9B91AABEF27D}" presName="node" presStyleLbl="node1" presStyleIdx="0" presStyleCnt="6" custScaleX="158655" custScaleY="103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D6673-1C43-42B3-BD51-83B2CAA6FA2C}" type="pres">
      <dgm:prSet presAssocID="{C724CBA9-FEDA-4929-97B2-9B91AABEF27D}" presName="spNode" presStyleCnt="0"/>
      <dgm:spPr/>
    </dgm:pt>
    <dgm:pt modelId="{E8FDD607-99C8-494C-98AC-F2819AECB2E5}" type="pres">
      <dgm:prSet presAssocID="{78E344B7-BC8A-4717-A724-24842B789CF4}" presName="sibTrans" presStyleLbl="sibTrans1D1" presStyleIdx="0" presStyleCnt="6"/>
      <dgm:spPr/>
      <dgm:t>
        <a:bodyPr/>
        <a:lstStyle/>
        <a:p>
          <a:endParaRPr lang="ru-RU"/>
        </a:p>
      </dgm:t>
    </dgm:pt>
    <dgm:pt modelId="{FF235353-A5C7-4D0D-9BCA-2D601EC4F35E}" type="pres">
      <dgm:prSet presAssocID="{F3434D30-BB9A-4117-B66D-F8DDC791737D}" presName="node" presStyleLbl="node1" presStyleIdx="1" presStyleCnt="6" custScaleX="158655" custScaleY="103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8C6B9-4315-4093-94B7-B9DDF9B0F318}" type="pres">
      <dgm:prSet presAssocID="{F3434D30-BB9A-4117-B66D-F8DDC791737D}" presName="spNode" presStyleCnt="0"/>
      <dgm:spPr/>
    </dgm:pt>
    <dgm:pt modelId="{40554EDA-27A0-477E-A424-90A00252E113}" type="pres">
      <dgm:prSet presAssocID="{92A934F5-963C-4553-9331-7EFB17FBDD97}" presName="sibTrans" presStyleLbl="sibTrans1D1" presStyleIdx="1" presStyleCnt="6"/>
      <dgm:spPr/>
      <dgm:t>
        <a:bodyPr/>
        <a:lstStyle/>
        <a:p>
          <a:endParaRPr lang="ru-RU"/>
        </a:p>
      </dgm:t>
    </dgm:pt>
    <dgm:pt modelId="{7F03440E-AAB4-49BC-ADD2-D39CD7D88C37}" type="pres">
      <dgm:prSet presAssocID="{4EF64DE7-C258-4B66-9551-76B3F197B8DF}" presName="node" presStyleLbl="node1" presStyleIdx="2" presStyleCnt="6" custScaleX="165612" custScaleY="103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FBBC4-5605-41FD-A4C0-3CE1DCFE6011}" type="pres">
      <dgm:prSet presAssocID="{4EF64DE7-C258-4B66-9551-76B3F197B8DF}" presName="spNode" presStyleCnt="0"/>
      <dgm:spPr/>
    </dgm:pt>
    <dgm:pt modelId="{B01EE014-CB41-4B08-8790-AD0F5A901D59}" type="pres">
      <dgm:prSet presAssocID="{CD7A6271-0669-49CD-AC5C-66283568D87A}" presName="sibTrans" presStyleLbl="sibTrans1D1" presStyleIdx="2" presStyleCnt="6"/>
      <dgm:spPr/>
      <dgm:t>
        <a:bodyPr/>
        <a:lstStyle/>
        <a:p>
          <a:endParaRPr lang="ru-RU"/>
        </a:p>
      </dgm:t>
    </dgm:pt>
    <dgm:pt modelId="{51C2F7E1-FF5E-47D5-9554-215861693681}" type="pres">
      <dgm:prSet presAssocID="{575D9DBF-4A6C-4392-9300-62F5DCDA2A14}" presName="node" presStyleLbl="node1" presStyleIdx="3" presStyleCnt="6" custScaleX="158655" custScaleY="103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528B1-F0FF-478C-91B6-77DF2F7D9EA4}" type="pres">
      <dgm:prSet presAssocID="{575D9DBF-4A6C-4392-9300-62F5DCDA2A14}" presName="spNode" presStyleCnt="0"/>
      <dgm:spPr/>
    </dgm:pt>
    <dgm:pt modelId="{9BDF5901-E3F2-49F7-B781-EE76F4E3363D}" type="pres">
      <dgm:prSet presAssocID="{99F0AD40-B489-42E3-8A6F-BCACE1E71DF4}" presName="sibTrans" presStyleLbl="sibTrans1D1" presStyleIdx="3" presStyleCnt="6"/>
      <dgm:spPr/>
      <dgm:t>
        <a:bodyPr/>
        <a:lstStyle/>
        <a:p>
          <a:endParaRPr lang="ru-RU"/>
        </a:p>
      </dgm:t>
    </dgm:pt>
    <dgm:pt modelId="{2D0E151D-4D06-42A1-8831-7C05691A9799}" type="pres">
      <dgm:prSet presAssocID="{EE9945DB-988D-48D8-92D9-2E9FB4172C8F}" presName="node" presStyleLbl="node1" presStyleIdx="4" presStyleCnt="6" custScaleX="155703" custScaleY="103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0DF8D-B147-4962-98AE-D0032A84CC3D}" type="pres">
      <dgm:prSet presAssocID="{EE9945DB-988D-48D8-92D9-2E9FB4172C8F}" presName="spNode" presStyleCnt="0"/>
      <dgm:spPr/>
    </dgm:pt>
    <dgm:pt modelId="{16D1E317-F932-4D6B-8535-917500998BD3}" type="pres">
      <dgm:prSet presAssocID="{8F78B075-49B2-497A-99AB-0E4E75CDC046}" presName="sibTrans" presStyleLbl="sibTrans1D1" presStyleIdx="4" presStyleCnt="6"/>
      <dgm:spPr/>
      <dgm:t>
        <a:bodyPr/>
        <a:lstStyle/>
        <a:p>
          <a:endParaRPr lang="ru-RU"/>
        </a:p>
      </dgm:t>
    </dgm:pt>
    <dgm:pt modelId="{BA1424F7-84F7-4741-AD7C-CE8F43B284BE}" type="pres">
      <dgm:prSet presAssocID="{BBC3EED5-6EA9-48C3-AEE2-8D05F4115CA8}" presName="node" presStyleLbl="node1" presStyleIdx="5" presStyleCnt="6" custScaleX="158655" custScaleY="103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5F9BD-8C64-4506-9D72-D37B12D8ED18}" type="pres">
      <dgm:prSet presAssocID="{BBC3EED5-6EA9-48C3-AEE2-8D05F4115CA8}" presName="spNode" presStyleCnt="0"/>
      <dgm:spPr/>
    </dgm:pt>
    <dgm:pt modelId="{AAA6EDA7-896C-4D7F-B31F-5EBD776896F2}" type="pres">
      <dgm:prSet presAssocID="{6DFFCA46-B912-4E95-8AF1-E866998087A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6D13A2BE-306D-4B2D-A5A5-984AD62AD457}" srcId="{6ED5A446-F73B-4B86-8BD7-7A01FDBB2C4D}" destId="{575D9DBF-4A6C-4392-9300-62F5DCDA2A14}" srcOrd="3" destOrd="0" parTransId="{7CAE1B7B-2508-4E11-8783-2B7636540AF3}" sibTransId="{99F0AD40-B489-42E3-8A6F-BCACE1E71DF4}"/>
    <dgm:cxn modelId="{8A9BF375-52C4-46D2-AD4E-E03664699A52}" type="presOf" srcId="{EE9945DB-988D-48D8-92D9-2E9FB4172C8F}" destId="{2D0E151D-4D06-42A1-8831-7C05691A9799}" srcOrd="0" destOrd="0" presId="urn:microsoft.com/office/officeart/2005/8/layout/cycle6#1"/>
    <dgm:cxn modelId="{FAD85F90-4EB5-4176-868F-EA8BAB4D78AB}" type="presOf" srcId="{6ED5A446-F73B-4B86-8BD7-7A01FDBB2C4D}" destId="{65B64E99-B2F3-4424-BE21-B7F584CD2368}" srcOrd="0" destOrd="0" presId="urn:microsoft.com/office/officeart/2005/8/layout/cycle6#1"/>
    <dgm:cxn modelId="{9FD234FD-65A0-4F5D-9306-29B511C24C65}" srcId="{6ED5A446-F73B-4B86-8BD7-7A01FDBB2C4D}" destId="{BBC3EED5-6EA9-48C3-AEE2-8D05F4115CA8}" srcOrd="5" destOrd="0" parTransId="{DF4A6CF2-A6D2-445E-97BD-A152BB444957}" sibTransId="{6DFFCA46-B912-4E95-8AF1-E866998087A0}"/>
    <dgm:cxn modelId="{65BE9646-9083-410F-87A6-4E60AF65E976}" type="presOf" srcId="{99F0AD40-B489-42E3-8A6F-BCACE1E71DF4}" destId="{9BDF5901-E3F2-49F7-B781-EE76F4E3363D}" srcOrd="0" destOrd="0" presId="urn:microsoft.com/office/officeart/2005/8/layout/cycle6#1"/>
    <dgm:cxn modelId="{464C694D-540B-4E24-9828-55F6CB62FAAF}" type="presOf" srcId="{BBC3EED5-6EA9-48C3-AEE2-8D05F4115CA8}" destId="{BA1424F7-84F7-4741-AD7C-CE8F43B284BE}" srcOrd="0" destOrd="0" presId="urn:microsoft.com/office/officeart/2005/8/layout/cycle6#1"/>
    <dgm:cxn modelId="{93F82A6F-0B4A-42FA-AEFE-09929EC78B54}" type="presOf" srcId="{78E344B7-BC8A-4717-A724-24842B789CF4}" destId="{E8FDD607-99C8-494C-98AC-F2819AECB2E5}" srcOrd="0" destOrd="0" presId="urn:microsoft.com/office/officeart/2005/8/layout/cycle6#1"/>
    <dgm:cxn modelId="{3753BB9D-1803-424E-81C1-862802B21FBC}" srcId="{6ED5A446-F73B-4B86-8BD7-7A01FDBB2C4D}" destId="{C724CBA9-FEDA-4929-97B2-9B91AABEF27D}" srcOrd="0" destOrd="0" parTransId="{745B8DB2-E6D6-4E94-A35D-1BF3545E15D3}" sibTransId="{78E344B7-BC8A-4717-A724-24842B789CF4}"/>
    <dgm:cxn modelId="{D0924091-C6DB-4F5C-B401-D38D6F0C7F8D}" type="presOf" srcId="{4EF64DE7-C258-4B66-9551-76B3F197B8DF}" destId="{7F03440E-AAB4-49BC-ADD2-D39CD7D88C37}" srcOrd="0" destOrd="0" presId="urn:microsoft.com/office/officeart/2005/8/layout/cycle6#1"/>
    <dgm:cxn modelId="{4A0B0D92-9B4D-48E3-A2D2-D72EFBEF86F5}" type="presOf" srcId="{F3434D30-BB9A-4117-B66D-F8DDC791737D}" destId="{FF235353-A5C7-4D0D-9BCA-2D601EC4F35E}" srcOrd="0" destOrd="0" presId="urn:microsoft.com/office/officeart/2005/8/layout/cycle6#1"/>
    <dgm:cxn modelId="{7BC1EF63-267D-4BB2-B812-D0719C904F6A}" type="presOf" srcId="{8F78B075-49B2-497A-99AB-0E4E75CDC046}" destId="{16D1E317-F932-4D6B-8535-917500998BD3}" srcOrd="0" destOrd="0" presId="urn:microsoft.com/office/officeart/2005/8/layout/cycle6#1"/>
    <dgm:cxn modelId="{EF7C517E-252C-4595-8CA0-A5B73FC62219}" type="presOf" srcId="{6DFFCA46-B912-4E95-8AF1-E866998087A0}" destId="{AAA6EDA7-896C-4D7F-B31F-5EBD776896F2}" srcOrd="0" destOrd="0" presId="urn:microsoft.com/office/officeart/2005/8/layout/cycle6#1"/>
    <dgm:cxn modelId="{A66CD2D5-769F-44D2-82EB-E5C5590B576C}" type="presOf" srcId="{575D9DBF-4A6C-4392-9300-62F5DCDA2A14}" destId="{51C2F7E1-FF5E-47D5-9554-215861693681}" srcOrd="0" destOrd="0" presId="urn:microsoft.com/office/officeart/2005/8/layout/cycle6#1"/>
    <dgm:cxn modelId="{DEDE3D1F-4956-4D71-9C02-B9B5DB0C0E25}" type="presOf" srcId="{CD7A6271-0669-49CD-AC5C-66283568D87A}" destId="{B01EE014-CB41-4B08-8790-AD0F5A901D59}" srcOrd="0" destOrd="0" presId="urn:microsoft.com/office/officeart/2005/8/layout/cycle6#1"/>
    <dgm:cxn modelId="{92859273-7ECD-402C-A796-749A60B3E1E8}" type="presOf" srcId="{92A934F5-963C-4553-9331-7EFB17FBDD97}" destId="{40554EDA-27A0-477E-A424-90A00252E113}" srcOrd="0" destOrd="0" presId="urn:microsoft.com/office/officeart/2005/8/layout/cycle6#1"/>
    <dgm:cxn modelId="{FA1A21C4-8409-4D30-BA9B-BDBA770E8B90}" srcId="{6ED5A446-F73B-4B86-8BD7-7A01FDBB2C4D}" destId="{F3434D30-BB9A-4117-B66D-F8DDC791737D}" srcOrd="1" destOrd="0" parTransId="{7EBB3D3D-32C6-42DB-9B79-4C11A57F9D99}" sibTransId="{92A934F5-963C-4553-9331-7EFB17FBDD97}"/>
    <dgm:cxn modelId="{C69A091F-309E-42CB-9BB9-EB300BA9B904}" type="presOf" srcId="{C724CBA9-FEDA-4929-97B2-9B91AABEF27D}" destId="{A312BC1E-C58A-4EAD-A447-8B1866F5F499}" srcOrd="0" destOrd="0" presId="urn:microsoft.com/office/officeart/2005/8/layout/cycle6#1"/>
    <dgm:cxn modelId="{34B5297E-F4CA-4D88-88C7-6D7D79DC2704}" srcId="{6ED5A446-F73B-4B86-8BD7-7A01FDBB2C4D}" destId="{EE9945DB-988D-48D8-92D9-2E9FB4172C8F}" srcOrd="4" destOrd="0" parTransId="{1DD095E5-9A4D-4646-9AC1-C3CDF3C317AF}" sibTransId="{8F78B075-49B2-497A-99AB-0E4E75CDC046}"/>
    <dgm:cxn modelId="{9934FEB3-29BB-4E58-9692-0394FB883B5F}" srcId="{6ED5A446-F73B-4B86-8BD7-7A01FDBB2C4D}" destId="{4EF64DE7-C258-4B66-9551-76B3F197B8DF}" srcOrd="2" destOrd="0" parTransId="{ECAB032D-6A48-435E-A687-3C35D8AE0FC9}" sibTransId="{CD7A6271-0669-49CD-AC5C-66283568D87A}"/>
    <dgm:cxn modelId="{451522A8-A428-4BDF-9818-964987CBA975}" type="presParOf" srcId="{65B64E99-B2F3-4424-BE21-B7F584CD2368}" destId="{A312BC1E-C58A-4EAD-A447-8B1866F5F499}" srcOrd="0" destOrd="0" presId="urn:microsoft.com/office/officeart/2005/8/layout/cycle6#1"/>
    <dgm:cxn modelId="{DF1C9828-1BB1-451F-8457-70C60D6AF844}" type="presParOf" srcId="{65B64E99-B2F3-4424-BE21-B7F584CD2368}" destId="{BB0D6673-1C43-42B3-BD51-83B2CAA6FA2C}" srcOrd="1" destOrd="0" presId="urn:microsoft.com/office/officeart/2005/8/layout/cycle6#1"/>
    <dgm:cxn modelId="{F78A6D18-CD55-4BC4-ABB0-0DE966AE83B3}" type="presParOf" srcId="{65B64E99-B2F3-4424-BE21-B7F584CD2368}" destId="{E8FDD607-99C8-494C-98AC-F2819AECB2E5}" srcOrd="2" destOrd="0" presId="urn:microsoft.com/office/officeart/2005/8/layout/cycle6#1"/>
    <dgm:cxn modelId="{880103B0-71A1-485F-AED1-F74E2CE65622}" type="presParOf" srcId="{65B64E99-B2F3-4424-BE21-B7F584CD2368}" destId="{FF235353-A5C7-4D0D-9BCA-2D601EC4F35E}" srcOrd="3" destOrd="0" presId="urn:microsoft.com/office/officeart/2005/8/layout/cycle6#1"/>
    <dgm:cxn modelId="{9CF9E341-E2AC-4DE8-9457-020D13A9AAAD}" type="presParOf" srcId="{65B64E99-B2F3-4424-BE21-B7F584CD2368}" destId="{4568C6B9-4315-4093-94B7-B9DDF9B0F318}" srcOrd="4" destOrd="0" presId="urn:microsoft.com/office/officeart/2005/8/layout/cycle6#1"/>
    <dgm:cxn modelId="{F02D8DB4-F477-49F5-B8F2-3C28630375BE}" type="presParOf" srcId="{65B64E99-B2F3-4424-BE21-B7F584CD2368}" destId="{40554EDA-27A0-477E-A424-90A00252E113}" srcOrd="5" destOrd="0" presId="urn:microsoft.com/office/officeart/2005/8/layout/cycle6#1"/>
    <dgm:cxn modelId="{7EA52732-4F97-4134-B0E2-C15194D68111}" type="presParOf" srcId="{65B64E99-B2F3-4424-BE21-B7F584CD2368}" destId="{7F03440E-AAB4-49BC-ADD2-D39CD7D88C37}" srcOrd="6" destOrd="0" presId="urn:microsoft.com/office/officeart/2005/8/layout/cycle6#1"/>
    <dgm:cxn modelId="{A63A3B41-47C2-4DDD-8594-E2056B1B8138}" type="presParOf" srcId="{65B64E99-B2F3-4424-BE21-B7F584CD2368}" destId="{B3AFBBC4-5605-41FD-A4C0-3CE1DCFE6011}" srcOrd="7" destOrd="0" presId="urn:microsoft.com/office/officeart/2005/8/layout/cycle6#1"/>
    <dgm:cxn modelId="{0C278148-A59D-4ACC-B0B4-D28E71E4A6F5}" type="presParOf" srcId="{65B64E99-B2F3-4424-BE21-B7F584CD2368}" destId="{B01EE014-CB41-4B08-8790-AD0F5A901D59}" srcOrd="8" destOrd="0" presId="urn:microsoft.com/office/officeart/2005/8/layout/cycle6#1"/>
    <dgm:cxn modelId="{4E9213A4-0985-48FA-999E-31223FD17B4B}" type="presParOf" srcId="{65B64E99-B2F3-4424-BE21-B7F584CD2368}" destId="{51C2F7E1-FF5E-47D5-9554-215861693681}" srcOrd="9" destOrd="0" presId="urn:microsoft.com/office/officeart/2005/8/layout/cycle6#1"/>
    <dgm:cxn modelId="{1FE4B218-61ED-4403-8C2E-C102C8B1A64D}" type="presParOf" srcId="{65B64E99-B2F3-4424-BE21-B7F584CD2368}" destId="{386528B1-F0FF-478C-91B6-77DF2F7D9EA4}" srcOrd="10" destOrd="0" presId="urn:microsoft.com/office/officeart/2005/8/layout/cycle6#1"/>
    <dgm:cxn modelId="{504F80A6-C792-4B2F-9963-585BB8405876}" type="presParOf" srcId="{65B64E99-B2F3-4424-BE21-B7F584CD2368}" destId="{9BDF5901-E3F2-49F7-B781-EE76F4E3363D}" srcOrd="11" destOrd="0" presId="urn:microsoft.com/office/officeart/2005/8/layout/cycle6#1"/>
    <dgm:cxn modelId="{660AA359-5A27-4E48-8648-FE3467FBA5D3}" type="presParOf" srcId="{65B64E99-B2F3-4424-BE21-B7F584CD2368}" destId="{2D0E151D-4D06-42A1-8831-7C05691A9799}" srcOrd="12" destOrd="0" presId="urn:microsoft.com/office/officeart/2005/8/layout/cycle6#1"/>
    <dgm:cxn modelId="{A1BF6F69-81AC-407D-8AF8-2BD147D25078}" type="presParOf" srcId="{65B64E99-B2F3-4424-BE21-B7F584CD2368}" destId="{8E50DF8D-B147-4962-98AE-D0032A84CC3D}" srcOrd="13" destOrd="0" presId="urn:microsoft.com/office/officeart/2005/8/layout/cycle6#1"/>
    <dgm:cxn modelId="{C369D004-B8FD-4D3D-8741-736DAB8C5B5D}" type="presParOf" srcId="{65B64E99-B2F3-4424-BE21-B7F584CD2368}" destId="{16D1E317-F932-4D6B-8535-917500998BD3}" srcOrd="14" destOrd="0" presId="urn:microsoft.com/office/officeart/2005/8/layout/cycle6#1"/>
    <dgm:cxn modelId="{C790E341-92B5-4FEE-83B6-DC8D73387C73}" type="presParOf" srcId="{65B64E99-B2F3-4424-BE21-B7F584CD2368}" destId="{BA1424F7-84F7-4741-AD7C-CE8F43B284BE}" srcOrd="15" destOrd="0" presId="urn:microsoft.com/office/officeart/2005/8/layout/cycle6#1"/>
    <dgm:cxn modelId="{3E5614ED-48BE-4EF6-AA7E-0D1B47E4AC5C}" type="presParOf" srcId="{65B64E99-B2F3-4424-BE21-B7F584CD2368}" destId="{57A5F9BD-8C64-4506-9D72-D37B12D8ED18}" srcOrd="16" destOrd="0" presId="urn:microsoft.com/office/officeart/2005/8/layout/cycle6#1"/>
    <dgm:cxn modelId="{EF54852B-DA08-47D7-9A5A-1A6B0C97709B}" type="presParOf" srcId="{65B64E99-B2F3-4424-BE21-B7F584CD2368}" destId="{AAA6EDA7-896C-4D7F-B31F-5EBD776896F2}" srcOrd="17" destOrd="0" presId="urn:microsoft.com/office/officeart/2005/8/layout/cycle6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12BC1E-C58A-4EAD-A447-8B1866F5F499}">
      <dsp:nvSpPr>
        <dsp:cNvPr id="0" name=""/>
        <dsp:cNvSpPr/>
      </dsp:nvSpPr>
      <dsp:spPr>
        <a:xfrm>
          <a:off x="4492133" y="-16368"/>
          <a:ext cx="2578970" cy="1095587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Формирование добропорядочного общества</a:t>
          </a:r>
        </a:p>
      </dsp:txBody>
      <dsp:txXfrm>
        <a:off x="4492133" y="-16368"/>
        <a:ext cx="2578970" cy="1095587"/>
      </dsp:txXfrm>
    </dsp:sp>
    <dsp:sp modelId="{E8FDD607-99C8-494C-98AC-F2819AECB2E5}">
      <dsp:nvSpPr>
        <dsp:cNvPr id="0" name=""/>
        <dsp:cNvSpPr/>
      </dsp:nvSpPr>
      <dsp:spPr>
        <a:xfrm>
          <a:off x="3293799" y="531425"/>
          <a:ext cx="4975638" cy="4975638"/>
        </a:xfrm>
        <a:custGeom>
          <a:avLst/>
          <a:gdLst/>
          <a:ahLst/>
          <a:cxnLst/>
          <a:rect l="0" t="0" r="0" b="0"/>
          <a:pathLst>
            <a:path>
              <a:moveTo>
                <a:pt x="3782011" y="363128"/>
              </a:moveTo>
              <a:arcTo wR="2487819" hR="2487819" stAng="18080786" swAng="74739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35353-A5C7-4D0D-9BCA-2D601EC4F35E}">
      <dsp:nvSpPr>
        <dsp:cNvPr id="0" name=""/>
        <dsp:cNvSpPr/>
      </dsp:nvSpPr>
      <dsp:spPr>
        <a:xfrm>
          <a:off x="6646648" y="1227541"/>
          <a:ext cx="2578970" cy="1095587"/>
        </a:xfrm>
        <a:prstGeom prst="roundRect">
          <a:avLst/>
        </a:prstGeom>
        <a:solidFill>
          <a:schemeClr val="tx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Обеспечение неотвратимости ответственности</a:t>
          </a:r>
        </a:p>
      </dsp:txBody>
      <dsp:txXfrm>
        <a:off x="6646648" y="1227541"/>
        <a:ext cx="2578970" cy="1095587"/>
      </dsp:txXfrm>
    </dsp:sp>
    <dsp:sp modelId="{40554EDA-27A0-477E-A424-90A00252E113}">
      <dsp:nvSpPr>
        <dsp:cNvPr id="0" name=""/>
        <dsp:cNvSpPr/>
      </dsp:nvSpPr>
      <dsp:spPr>
        <a:xfrm>
          <a:off x="3293799" y="531425"/>
          <a:ext cx="4975638" cy="4975638"/>
        </a:xfrm>
        <a:custGeom>
          <a:avLst/>
          <a:gdLst/>
          <a:ahLst/>
          <a:cxnLst/>
          <a:rect l="0" t="0" r="0" b="0"/>
          <a:pathLst>
            <a:path>
              <a:moveTo>
                <a:pt x="4880122" y="1805080"/>
              </a:moveTo>
              <a:arcTo wR="2487819" hR="2487819" stAng="20644307" swAng="191138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3440E-AAB4-49BC-ADD2-D39CD7D88C37}">
      <dsp:nvSpPr>
        <dsp:cNvPr id="0" name=""/>
        <dsp:cNvSpPr/>
      </dsp:nvSpPr>
      <dsp:spPr>
        <a:xfrm>
          <a:off x="6590104" y="3715360"/>
          <a:ext cx="2692058" cy="1095587"/>
        </a:xfrm>
        <a:prstGeom prst="roundRect">
          <a:avLst/>
        </a:prstGeom>
        <a:solidFill>
          <a:schemeClr val="tx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Мониторинг антикоррупционной политики</a:t>
          </a:r>
        </a:p>
      </dsp:txBody>
      <dsp:txXfrm>
        <a:off x="6590104" y="3715360"/>
        <a:ext cx="2692058" cy="1095587"/>
      </dsp:txXfrm>
    </dsp:sp>
    <dsp:sp modelId="{B01EE014-CB41-4B08-8790-AD0F5A901D59}">
      <dsp:nvSpPr>
        <dsp:cNvPr id="0" name=""/>
        <dsp:cNvSpPr/>
      </dsp:nvSpPr>
      <dsp:spPr>
        <a:xfrm>
          <a:off x="3293799" y="531425"/>
          <a:ext cx="4975638" cy="4975638"/>
        </a:xfrm>
        <a:custGeom>
          <a:avLst/>
          <a:gdLst/>
          <a:ahLst/>
          <a:cxnLst/>
          <a:rect l="0" t="0" r="0" b="0"/>
          <a:pathLst>
            <a:path>
              <a:moveTo>
                <a:pt x="4209839" y="4283339"/>
              </a:moveTo>
              <a:arcTo wR="2487819" hR="2487819" stAng="2771822" swAng="74739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2F7E1-FF5E-47D5-9554-215861693681}">
      <dsp:nvSpPr>
        <dsp:cNvPr id="0" name=""/>
        <dsp:cNvSpPr/>
      </dsp:nvSpPr>
      <dsp:spPr>
        <a:xfrm>
          <a:off x="4492133" y="4959270"/>
          <a:ext cx="2578970" cy="1095587"/>
        </a:xfrm>
        <a:prstGeom prst="roundRect">
          <a:avLst/>
        </a:prstGeom>
        <a:solidFill>
          <a:schemeClr val="tx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Уполномоченный орган</a:t>
          </a:r>
        </a:p>
      </dsp:txBody>
      <dsp:txXfrm>
        <a:off x="4492133" y="4959270"/>
        <a:ext cx="2578970" cy="1095587"/>
      </dsp:txXfrm>
    </dsp:sp>
    <dsp:sp modelId="{9BDF5901-E3F2-49F7-B781-EE76F4E3363D}">
      <dsp:nvSpPr>
        <dsp:cNvPr id="0" name=""/>
        <dsp:cNvSpPr/>
      </dsp:nvSpPr>
      <dsp:spPr>
        <a:xfrm>
          <a:off x="3293799" y="531425"/>
          <a:ext cx="4975638" cy="4975638"/>
        </a:xfrm>
        <a:custGeom>
          <a:avLst/>
          <a:gdLst/>
          <a:ahLst/>
          <a:cxnLst/>
          <a:rect l="0" t="0" r="0" b="0"/>
          <a:pathLst>
            <a:path>
              <a:moveTo>
                <a:pt x="1193627" y="4612510"/>
              </a:moveTo>
              <a:arcTo wR="2487819" hR="2487819" stAng="7280786" swAng="74739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E151D-4D06-42A1-8831-7C05691A9799}">
      <dsp:nvSpPr>
        <dsp:cNvPr id="0" name=""/>
        <dsp:cNvSpPr/>
      </dsp:nvSpPr>
      <dsp:spPr>
        <a:xfrm>
          <a:off x="2361611" y="3715360"/>
          <a:ext cx="2530985" cy="1095587"/>
        </a:xfrm>
        <a:prstGeom prst="roundRect">
          <a:avLst/>
        </a:prstGeom>
        <a:solidFill>
          <a:schemeClr val="tx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Участие гражданского общества</a:t>
          </a:r>
        </a:p>
      </dsp:txBody>
      <dsp:txXfrm>
        <a:off x="2361611" y="3715360"/>
        <a:ext cx="2530985" cy="1095587"/>
      </dsp:txXfrm>
    </dsp:sp>
    <dsp:sp modelId="{16D1E317-F932-4D6B-8535-917500998BD3}">
      <dsp:nvSpPr>
        <dsp:cNvPr id="0" name=""/>
        <dsp:cNvSpPr/>
      </dsp:nvSpPr>
      <dsp:spPr>
        <a:xfrm>
          <a:off x="3293799" y="531425"/>
          <a:ext cx="4975638" cy="4975638"/>
        </a:xfrm>
        <a:custGeom>
          <a:avLst/>
          <a:gdLst/>
          <a:ahLst/>
          <a:cxnLst/>
          <a:rect l="0" t="0" r="0" b="0"/>
          <a:pathLst>
            <a:path>
              <a:moveTo>
                <a:pt x="95516" y="3170558"/>
              </a:moveTo>
              <a:arcTo wR="2487819" hR="2487819" stAng="9844307" swAng="191138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424F7-84F7-4741-AD7C-CE8F43B284BE}">
      <dsp:nvSpPr>
        <dsp:cNvPr id="0" name=""/>
        <dsp:cNvSpPr/>
      </dsp:nvSpPr>
      <dsp:spPr>
        <a:xfrm>
          <a:off x="2337618" y="1227541"/>
          <a:ext cx="2578970" cy="1095587"/>
        </a:xfrm>
        <a:prstGeom prst="roundRect">
          <a:avLst/>
        </a:prstGeom>
        <a:solidFill>
          <a:schemeClr val="tx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Исключение возможностей коррупции</a:t>
          </a:r>
        </a:p>
      </dsp:txBody>
      <dsp:txXfrm>
        <a:off x="2337618" y="1227541"/>
        <a:ext cx="2578970" cy="1095587"/>
      </dsp:txXfrm>
    </dsp:sp>
    <dsp:sp modelId="{AAA6EDA7-896C-4D7F-B31F-5EBD776896F2}">
      <dsp:nvSpPr>
        <dsp:cNvPr id="0" name=""/>
        <dsp:cNvSpPr/>
      </dsp:nvSpPr>
      <dsp:spPr>
        <a:xfrm>
          <a:off x="3293799" y="531425"/>
          <a:ext cx="4975638" cy="4975638"/>
        </a:xfrm>
        <a:custGeom>
          <a:avLst/>
          <a:gdLst/>
          <a:ahLst/>
          <a:cxnLst/>
          <a:rect l="0" t="0" r="0" b="0"/>
          <a:pathLst>
            <a:path>
              <a:moveTo>
                <a:pt x="765799" y="692299"/>
              </a:moveTo>
              <a:arcTo wR="2487819" hR="2487819" stAng="13571822" swAng="74739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CB34B-1923-4DC4-8964-3ACD2CACC668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796-363B-4DB9-9EB1-1A7A420EF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954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9375"/>
            <a:ext cx="647382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4891" y="5193539"/>
            <a:ext cx="5399116" cy="424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50" rIns="91550" bIns="45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22813" y="10250312"/>
            <a:ext cx="2924522" cy="5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50" rIns="91550" bIns="45750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3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4192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A6A95-D474-4E5E-9EE5-7C51EEB2D581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0947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A6A95-D474-4E5E-9EE5-7C51EEB2D581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0229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A6A95-D474-4E5E-9EE5-7C51EEB2D58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4038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A6A95-D474-4E5E-9EE5-7C51EEB2D58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806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C3-4EF9-4923-A455-F5773EE5F86A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5198-DF69-426B-93B7-07E1F3942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904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C3-4EF9-4923-A455-F5773EE5F86A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5198-DF69-426B-93B7-07E1F3942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12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C3-4EF9-4923-A455-F5773EE5F86A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5198-DF69-426B-93B7-07E1F3942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13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9778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6578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609600" y="1200154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97600" y="1200154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92005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1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93369" y="1535116"/>
            <a:ext cx="5389034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13302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14235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4766734" y="273055"/>
            <a:ext cx="6815666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5159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44816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4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3197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C3-4EF9-4923-A455-F5773EE5F86A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5198-DF69-426B-93B7-07E1F3942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507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8016874" y="1028704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428873" y="-1612897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821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C3-4EF9-4923-A455-F5773EE5F86A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5198-DF69-426B-93B7-07E1F3942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389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C3-4EF9-4923-A455-F5773EE5F86A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5198-DF69-426B-93B7-07E1F3942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774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C3-4EF9-4923-A455-F5773EE5F86A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5198-DF69-426B-93B7-07E1F3942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1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C3-4EF9-4923-A455-F5773EE5F86A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5198-DF69-426B-93B7-07E1F3942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115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C3-4EF9-4923-A455-F5773EE5F86A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5198-DF69-426B-93B7-07E1F3942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210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C3-4EF9-4923-A455-F5773EE5F86A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5198-DF69-426B-93B7-07E1F3942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100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53C3-4EF9-4923-A455-F5773EE5F86A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5198-DF69-426B-93B7-07E1F3942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543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353C3-4EF9-4923-A455-F5773EE5F86A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5198-DF69-426B-93B7-07E1F3942E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64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1"/>
              <a:buFont typeface="Calibri"/>
              <a:buNone/>
              <a:defRPr sz="44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="" xmlns:p14="http://schemas.microsoft.com/office/powerpoint/2010/main" val="41145035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integrity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2192000" cy="6859219"/>
          </a:xfrm>
          <a:prstGeom prst="rect">
            <a:avLst/>
          </a:prstGeom>
          <a:solidFill>
            <a:srgbClr val="0234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86559"/>
            <a:ext cx="12192000" cy="1622420"/>
          </a:xfrm>
          <a:prstGeom prst="rect">
            <a:avLst/>
          </a:prstGeom>
          <a:solidFill>
            <a:srgbClr val="0234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5829" y="3620606"/>
            <a:ext cx="101175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КОНЦЕПЦИЯ </a:t>
            </a:r>
            <a:endParaRPr lang="ru-RU" sz="3600" dirty="0">
              <a:solidFill>
                <a:schemeClr val="bg1"/>
              </a:solidFill>
              <a:latin typeface="Aeroport" panose="02000000000000000000" pitchFamily="2" charset="-52"/>
            </a:endParaRPr>
          </a:p>
          <a:p>
            <a:r>
              <a:rPr lang="ru-RU" sz="3600" dirty="0">
                <a:solidFill>
                  <a:schemeClr val="bg1"/>
                </a:solidFill>
                <a:latin typeface="Aeroport" panose="02000000000000000000" pitchFamily="2" charset="-52"/>
              </a:rPr>
              <a:t>АНТИКОРРУПЦИОННОЙ ПОЛИТИКИ</a:t>
            </a:r>
          </a:p>
          <a:p>
            <a:r>
              <a:rPr lang="ru-RU" sz="3600" dirty="0">
                <a:solidFill>
                  <a:schemeClr val="bg1"/>
                </a:solidFill>
                <a:latin typeface="Aeroport" panose="02000000000000000000" pitchFamily="2" charset="-52"/>
              </a:rPr>
              <a:t>на 2022-2026 годы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8" y="3558129"/>
            <a:ext cx="1815671" cy="1879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8" y="1019580"/>
            <a:ext cx="1815671" cy="18792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1200262"/>
            <a:ext cx="12192000" cy="1622420"/>
          </a:xfrm>
          <a:prstGeom prst="rect">
            <a:avLst/>
          </a:prstGeom>
          <a:solidFill>
            <a:srgbClr val="0234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2286" y="1369440"/>
            <a:ext cx="10117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eroport" panose="02000000000000000000" pitchFamily="2" charset="-52"/>
              </a:rPr>
              <a:t>АНТИКОРРУПЦИОННАЯ СТРАТЕГИЯ</a:t>
            </a:r>
            <a:endParaRPr lang="ru-RU" sz="3600" dirty="0">
              <a:solidFill>
                <a:schemeClr val="bg1"/>
              </a:solidFill>
              <a:latin typeface="Aeroport" panose="02000000000000000000" pitchFamily="2" charset="-52"/>
            </a:endParaRPr>
          </a:p>
          <a:p>
            <a:r>
              <a:rPr lang="ru-RU" sz="3600" dirty="0">
                <a:solidFill>
                  <a:schemeClr val="bg1"/>
                </a:solidFill>
                <a:latin typeface="Aeroport" panose="02000000000000000000" pitchFamily="2" charset="-52"/>
              </a:rPr>
              <a:t>на </a:t>
            </a:r>
            <a:r>
              <a:rPr lang="ru-RU" sz="3600" dirty="0" smtClean="0">
                <a:solidFill>
                  <a:schemeClr val="bg1"/>
                </a:solidFill>
                <a:latin typeface="Aeroport" panose="02000000000000000000" pitchFamily="2" charset="-52"/>
              </a:rPr>
              <a:t>2015-2025 </a:t>
            </a:r>
            <a:r>
              <a:rPr lang="ru-RU" sz="3600" dirty="0">
                <a:solidFill>
                  <a:schemeClr val="bg1"/>
                </a:solidFill>
                <a:latin typeface="Aeroport" panose="02000000000000000000" pitchFamily="2" charset="-52"/>
              </a:rPr>
              <a:t>годы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406756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7A83D88-DB0F-4FC7-A93E-CAF280133817}"/>
              </a:ext>
            </a:extLst>
          </p:cNvPr>
          <p:cNvSpPr txBox="1"/>
          <p:nvPr/>
        </p:nvSpPr>
        <p:spPr>
          <a:xfrm>
            <a:off x="515452" y="1729691"/>
            <a:ext cx="1167654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</a:rPr>
              <a:t>ОБЩЕСТВЕННАЯ ЭКСПЕРТИЗА ОБЪЕКТОВ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</a:rPr>
              <a:t>КАЧЕСТВЕННЫЙ МОНИТОРИНГ ПРОГРАММ</a:t>
            </a:r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</a:rPr>
              <a:t>,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РЕАЛИЗУЕМЫХ ЗА СЧЕТ ГОСБЮДЖЕТА И НАЦФОНДА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</a:rPr>
              <a:t>ПУБЛИЧНЫЙ РЕЕСТР БЕНЕФИЦИАРОВ БЮДЖЕТНЫХ АССИГНОВАНИЙ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ПОВЫСИТ ЦЕЛЕВОЕ ИСПОЛЬЗОВАНИЕ И МИНИМИЗИРУЕТ КОНФЛИКТ ИНТЕРЕСОВ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</a:rPr>
              <a:t>ПЕРЕСМОТР МЕХАНИЗМА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ЭКОНОМИЧЕСКОГО ОБОСНОВАНИЯ ГОСПРОЕКТОВ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</a:rPr>
              <a:t>ИЗМЕРИМЫЕ ЦЕЛЕВЫЕ ПОКАЗАТЕЛИ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ГОСИНВЕСТИРОВАНИЯ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</a:rPr>
              <a:t>ПРОЕКТНОЕ ФИНАНСИРОВАНИЕ</a:t>
            </a:r>
            <a:endParaRPr lang="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</a:rPr>
              <a:t>МАСШТАБИРОВАНИЕ ПРИНЦИПА «ДЕНЬГИ СЛЕДУЮТ ЗА ЧЕЛОВЕКОМ»</a:t>
            </a:r>
          </a:p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ПОДУШЕВОЕ ФИНАНСИРОВАНИЕ СОЦИАЛЬНО-ЗНАЧИМЫХ СФЕР</a:t>
            </a:r>
            <a:endParaRPr lang="ru-RU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5748" y="429422"/>
            <a:ext cx="9523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СНИЖЕНИЕ РИСКОВ НЕЭФФЕКТИВНОГО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РАСХОДОВАНИЯ БЮДЖЕТНЫХ СРЕДСТВ</a:t>
            </a:r>
          </a:p>
        </p:txBody>
      </p:sp>
    </p:spTree>
    <p:extLst>
      <p:ext uri="{BB962C8B-B14F-4D97-AF65-F5344CB8AC3E}">
        <p14:creationId xmlns="" xmlns:p14="http://schemas.microsoft.com/office/powerpoint/2010/main" val="353503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066795" y="4350893"/>
            <a:ext cx="9017764" cy="9576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943827" y="4101888"/>
            <a:ext cx="1284247" cy="14481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66795" y="1546444"/>
            <a:ext cx="9017764" cy="6556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9672" y="1335943"/>
            <a:ext cx="1233581" cy="1067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76603" y="308083"/>
            <a:ext cx="9523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СНИЖЕНИЕ</a:t>
            </a:r>
            <a:r>
              <a:rPr lang="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КОРРУПЦИОННЫХ РИСКОВ </a:t>
            </a:r>
            <a:r>
              <a:rPr lang="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В СФЕРЕ </a:t>
            </a:r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ГОСЗАКУПОК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81B35D-2B11-481A-AC2D-A540E3DD488D}"/>
              </a:ext>
            </a:extLst>
          </p:cNvPr>
          <p:cNvSpPr txBox="1"/>
          <p:nvPr/>
        </p:nvSpPr>
        <p:spPr>
          <a:xfrm>
            <a:off x="2183253" y="1581447"/>
            <a:ext cx="83554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КОДИФИКАЦИЯ ЗАКОНОДАТЕЛЬСТВА</a:t>
            </a:r>
          </a:p>
          <a:p>
            <a:r>
              <a:rPr lang="ru-RU" sz="1400" dirty="0">
                <a:solidFill>
                  <a:srgbClr val="FFFF00"/>
                </a:solidFill>
                <a:latin typeface="Arial" panose="020B0604020202020204" pitchFamily="34" charset="0"/>
              </a:rPr>
              <a:t>унифицированный подход в регулировании сферы</a:t>
            </a:r>
            <a:endParaRPr lang="ru-RU" sz="1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66795" y="2430695"/>
            <a:ext cx="9017764" cy="6556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78487" y="2216660"/>
            <a:ext cx="1233581" cy="1067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481B35D-2B11-481A-AC2D-A540E3DD488D}"/>
              </a:ext>
            </a:extLst>
          </p:cNvPr>
          <p:cNvSpPr txBox="1"/>
          <p:nvPr/>
        </p:nvSpPr>
        <p:spPr>
          <a:xfrm>
            <a:off x="2183253" y="2565343"/>
            <a:ext cx="8355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СОКРАЩЕНИЕ ЗАКУПОК ИЗ ОДНОГО ИСТОЧНИКА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066794" y="3313011"/>
            <a:ext cx="9017765" cy="8087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004787" y="3076312"/>
            <a:ext cx="1178466" cy="12932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481B35D-2B11-481A-AC2D-A540E3DD488D}"/>
              </a:ext>
            </a:extLst>
          </p:cNvPr>
          <p:cNvSpPr txBox="1"/>
          <p:nvPr/>
        </p:nvSpPr>
        <p:spPr>
          <a:xfrm>
            <a:off x="2183253" y="3321590"/>
            <a:ext cx="890130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ЭФФЕКТИВНОЕ ПЛАНИРОВАНИЕ ЗАКУПОК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400" dirty="0">
                <a:solidFill>
                  <a:srgbClr val="FFFF00"/>
                </a:solidFill>
                <a:latin typeface="Arial" panose="020B0604020202020204" pitchFamily="34" charset="0"/>
              </a:rPr>
              <a:t>внедрение базы данных единых цен и </a:t>
            </a:r>
            <a:r>
              <a:rPr lang="ru-RU" sz="1400" dirty="0" err="1">
                <a:solidFill>
                  <a:srgbClr val="FFFF00"/>
                </a:solidFill>
                <a:latin typeface="Arial" panose="020B0604020202020204" pitchFamily="34" charset="0"/>
              </a:rPr>
              <a:t>техспецификаций</a:t>
            </a:r>
            <a:endParaRPr lang="ru-RU" sz="14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ru-RU" sz="1400" dirty="0">
                <a:solidFill>
                  <a:srgbClr val="FFFF00"/>
                </a:solidFill>
                <a:latin typeface="Arial" panose="020B0604020202020204" pitchFamily="34" charset="0"/>
              </a:rPr>
              <a:t>определение средней отпускной цены, расширение пределов биржевой торговли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7481B35D-2B11-481A-AC2D-A540E3DD488D}"/>
              </a:ext>
            </a:extLst>
          </p:cNvPr>
          <p:cNvSpPr txBox="1"/>
          <p:nvPr/>
        </p:nvSpPr>
        <p:spPr>
          <a:xfrm>
            <a:off x="2259651" y="4409915"/>
            <a:ext cx="882490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ОПТИМИЗАЦИЯ СИСТЕМЫ ОРГАНОВ ГОСУДАРСТВЕННОГО АУДИТА 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И ФИНАНСОВОГО КОНТРОЛЯ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400" dirty="0">
                <a:solidFill>
                  <a:srgbClr val="FFFF00"/>
                </a:solidFill>
                <a:latin typeface="Arial" panose="020B0604020202020204" pitchFamily="34" charset="0"/>
              </a:rPr>
              <a:t>исключение дублирования функций и усиления их независимости</a:t>
            </a:r>
            <a:endParaRPr lang="ru-RU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66795" y="5528543"/>
            <a:ext cx="9017764" cy="6556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481B35D-2B11-481A-AC2D-A540E3DD488D}"/>
              </a:ext>
            </a:extLst>
          </p:cNvPr>
          <p:cNvSpPr txBox="1"/>
          <p:nvPr/>
        </p:nvSpPr>
        <p:spPr>
          <a:xfrm>
            <a:off x="2208849" y="5682430"/>
            <a:ext cx="8355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481B35D-2B11-481A-AC2D-A540E3DD488D}"/>
              </a:ext>
            </a:extLst>
          </p:cNvPr>
          <p:cNvSpPr txBox="1"/>
          <p:nvPr/>
        </p:nvSpPr>
        <p:spPr>
          <a:xfrm>
            <a:off x="2228072" y="5550042"/>
            <a:ext cx="8638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ОБЪЕДИНЕНИЕ ПРОЦЕССОВ ГОСЗАКУПОК, ПЛАНИРОВАНИЯ БЮДЖЕТА 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И УПРАВЛЕНИЯ ГОСФИНАНСАМИ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97" y="1478308"/>
            <a:ext cx="669119" cy="7581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11" y="2428239"/>
            <a:ext cx="717560" cy="717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9" y="3345670"/>
            <a:ext cx="743479" cy="7434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112"/>
          <a:stretch/>
        </p:blipFill>
        <p:spPr>
          <a:xfrm>
            <a:off x="1236715" y="4503571"/>
            <a:ext cx="698465" cy="704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06" y="5524240"/>
            <a:ext cx="685711" cy="687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287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Эконом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ffectLst>
            <a:glow rad="127000">
              <a:schemeClr val="accent1">
                <a:alpha val="48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-1" y="0"/>
            <a:ext cx="5516881" cy="6858000"/>
          </a:xfrm>
          <a:prstGeom prst="rect">
            <a:avLst/>
          </a:prstGeom>
          <a:solidFill>
            <a:schemeClr val="dk2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481B35D-2B11-481A-AC2D-A540E3DD488D}"/>
              </a:ext>
            </a:extLst>
          </p:cNvPr>
          <p:cNvSpPr txBox="1"/>
          <p:nvPr/>
        </p:nvSpPr>
        <p:spPr>
          <a:xfrm>
            <a:off x="116838" y="1971992"/>
            <a:ext cx="5400041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СОКРАЩЕНИЕ ДОЛИ ГОСКОМПАНИЙ 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В ЗАКУПКАХ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ПЕРЕДАЧА ГОСФУНКЦИЙ </a:t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В КОНКУРЕНТНУЮ СРЕДУ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ПРОЗРАЧНОСТЬ ПРИВАТИЗАЦИИ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ПИЛОТНОЕ ВНЕДРЕНИЕ ИНСТИТУТА ЮРИДИЧЕСКИХ ЛИЦ ПУБЛИЧНОГО ПРАВА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ЗАПРЕТ НА ГОСПОДДЕРЖКУ ОРГАНИЗАЦИЯМ СО 100% ГОСДОЛЕЙ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0603" y="331131"/>
            <a:ext cx="5032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СНИЖЕНИЕ</a:t>
            </a:r>
            <a:r>
              <a:rPr lang="" sz="2400" b="1" dirty="0">
                <a:solidFill>
                  <a:srgbClr val="FFC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ГОСУЧАСТИЯ </a:t>
            </a:r>
            <a:b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</a:rPr>
              <a:t>В ЭКОНОМИКЕ</a:t>
            </a:r>
            <a:endParaRPr lang="" sz="2400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39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5200" y="0"/>
            <a:ext cx="6146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32549" y="176608"/>
            <a:ext cx="58594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КАЧЕСТВЕННАЯ ЦИФРОВИЗАЦИЯ</a:t>
            </a:r>
          </a:p>
          <a:p>
            <a:r>
              <a:rPr lang="kk-KZ" sz="2000" dirty="0">
                <a:solidFill>
                  <a:srgbClr val="00B0F0"/>
                </a:solidFill>
                <a:latin typeface="Arial" panose="020B0604020202020204" pitchFamily="34" charset="0"/>
              </a:rPr>
              <a:t>как фактор снижения коррупции</a:t>
            </a:r>
            <a:endParaRPr lang="" sz="20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6150" name="Picture 6" descr="Цифровизация – выбор дальновидных игроков оконной индустри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564"/>
          <a:stretch/>
        </p:blipFill>
        <p:spPr bwMode="auto">
          <a:xfrm>
            <a:off x="0" y="0"/>
            <a:ext cx="6045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81B35D-2B11-481A-AC2D-A540E3DD488D}"/>
              </a:ext>
            </a:extLst>
          </p:cNvPr>
          <p:cNvSpPr txBox="1"/>
          <p:nvPr/>
        </p:nvSpPr>
        <p:spPr>
          <a:xfrm>
            <a:off x="6210629" y="1308457"/>
            <a:ext cx="5981371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kk-KZ" sz="1600" b="1" dirty="0">
                <a:solidFill>
                  <a:schemeClr val="tx2"/>
                </a:solidFill>
                <a:latin typeface="Arial" panose="020B0604020202020204" pitchFamily="34" charset="0"/>
              </a:rPr>
              <a:t>ПЕРЕВОД В ЦИФРОВОЙ ФОРМАТ </a:t>
            </a:r>
            <a:br>
              <a:rPr lang="kk-KZ" sz="1600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kk-KZ" sz="1600" b="1" dirty="0">
                <a:solidFill>
                  <a:schemeClr val="tx2"/>
                </a:solidFill>
                <a:latin typeface="Arial" panose="020B0604020202020204" pitchFamily="34" charset="0"/>
              </a:rPr>
              <a:t>БИЗНЕС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  <a:t>-ПРОЦЕССОВ ГОСОРГАНОВ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  <a:t>ПОЛНАЯ ИНТЕГРАЦИЯ ИНФОРМАЦИОННЫХ СИСТЕМ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kk-KZ" sz="1600" b="1" dirty="0">
                <a:solidFill>
                  <a:schemeClr val="tx2"/>
                </a:solidFill>
                <a:latin typeface="Arial" panose="020B0604020202020204" pitchFamily="34" charset="0"/>
              </a:rPr>
              <a:t>ПРОАКТИВНЫЙ ФОРМАТ ОКАЗАНИЯ ГОСУСЛУГ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  <a:t>СОКРАЩЕНИЕ АЛЬТЕРНАТИВНЫХ СПОСОБОВ ОКАЗАНИЯ УСЛУГ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  <a:t>РАСШИРЕНИЕ ОКАЗАНИЯ УСЛУГ ЧЕРЕЗ НЕГОСУДАРСТВЕННЫЕ ПЛАТФОРМЫ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  <a:t>ВНЕДРЕНИЕ ЦИФРОВОЙ ЭКСПЕРТИЗЫ НПА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  <a:t>АНТИКОРРУПЦИОННАЯ ЭКСПЕРТИЗА ИНФОРМАЦИОННЫХ СИСТЕМ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  <a:t>РАСШИРЕНИЕ ИНФРАСТРУКТУРЫ БЕЗНАЛИЧНЫХ РАСЧЕТОВ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  <a:t>ВНЕДРЕНИЕ ЦИФРОВОГО ТЕНГЕ</a:t>
            </a:r>
            <a:endParaRPr lang="kk-KZ" sz="16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538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Увеличительное стекло или лупа на бледно-голубом и бежевом фоне лупа баннер  с копией пространства в 2021 г | Увеличительное стекло, Стекло, Банн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479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85" y="606026"/>
            <a:ext cx="95230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  <a:t>СОВЕРШЕНСТВОВАНИЕ ИНСТРУМЕНТОВ  </a:t>
            </a:r>
          </a:p>
          <a:p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</a:rPr>
              <a:t>ПРЕВЕНЦИИ КОРРУПЦИИ</a:t>
            </a:r>
            <a:endParaRPr lang="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85" y="1730222"/>
            <a:ext cx="1096619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ПУБЛИЧНОСТЬ ПРОВЕДЕНИЯ ВНУТРЕННИХ 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АНАЛИЗОВ КОРРУПЦИОННЫХ РИСКОВ</a:t>
            </a:r>
          </a:p>
          <a:p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</a:rPr>
              <a:t>ВОВЛЕЧЕНИЕ ОБЩЕСТВЕННЫХ СОВЕТОВ</a:t>
            </a:r>
          </a:p>
          <a:p>
            <a:endParaRPr lang="ru-RU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РАЗВИТИЕ ВНЕШНЕГО АНАЛИЗА КОРРИСКОВ </a:t>
            </a:r>
          </a:p>
          <a:p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</a:rPr>
              <a:t>ЧЕРЕЗ ПРОЕКТНЫЙ ПОДХОД</a:t>
            </a:r>
            <a:endParaRPr lang="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ВНЕДРЕНИЕ ОТРАСЛЕВЫХ МАРШРУТНЫХ КАРТ</a:t>
            </a:r>
          </a:p>
          <a:p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</a:rPr>
              <a:t>ФОРМИРОВАНИЕ ПРОФИЛЕЙ РИСКОВ ДЛЯ ОТРАСЛИ / ОРГАНА</a:t>
            </a:r>
            <a:endParaRPr lang="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СОВЕРШЕНСТВОВАНИЕ НАУЧНОЙ </a:t>
            </a: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АНТИКОРРУПЦИОННОЙ ЭКСПЕРТИЗЫ ПРОЕКТОВ НПА</a:t>
            </a:r>
          </a:p>
          <a:p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</a:rPr>
              <a:t>ВНЕДРЕНИЕ ИСКУССТВЕННОГО ИНТЕЛЛЕКТА</a:t>
            </a:r>
          </a:p>
          <a:p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</a:rPr>
              <a:t>КАЧЕСТВЕННЫЙ ЭКСПЕРТНЫЙ ПОТЕНЦИАЛ</a:t>
            </a:r>
          </a:p>
          <a:p>
            <a:endParaRPr lang="ru-RU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АНТИКОРРУПЦИОННАЯ ЭКСПЕРТИЗА ДЕЙСТВУЮЩИХ ПРАВОВЫХ АКТОВ</a:t>
            </a:r>
          </a:p>
          <a:p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</a:rPr>
              <a:t>СОГЛАСОВАНИЕ РЕЗУЛЬТАТОВ ПРАВОВОГО МОНИТОРИНГА С ОБЩЕСТВЕННЫМИ СОВЕТАМИ</a:t>
            </a:r>
            <a:endParaRPr lang="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71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37144" y="2828835"/>
            <a:ext cx="1015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4"/>
                </a:solidFill>
                <a:latin typeface="Arial" panose="020B0604020202020204" pitchFamily="34" charset="0"/>
              </a:rPr>
              <a:t>ОБЕСПЕЧЕНИЕ НЕОТВРАТИМОСТИ ОТВЕТСТВЕННОСТИ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8148" y="2730419"/>
            <a:ext cx="1768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Arial" panose="020B0604020202020204" pitchFamily="34" charset="0"/>
              </a:rPr>
              <a:t>5.3</a:t>
            </a:r>
          </a:p>
        </p:txBody>
      </p:sp>
    </p:spTree>
    <p:extLst>
      <p:ext uri="{BB962C8B-B14F-4D97-AF65-F5344CB8AC3E}">
        <p14:creationId xmlns="" xmlns:p14="http://schemas.microsoft.com/office/powerpoint/2010/main" val="3207986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4A6CA4FB-A57A-4A69-907B-F990E4CD8602}"/>
              </a:ext>
            </a:extLst>
          </p:cNvPr>
          <p:cNvCxnSpPr/>
          <p:nvPr/>
        </p:nvCxnSpPr>
        <p:spPr>
          <a:xfrm flipH="1">
            <a:off x="992600" y="2743604"/>
            <a:ext cx="10402894" cy="302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26782" y="3369102"/>
            <a:ext cx="282320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check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sz="28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3496" y="5209424"/>
            <a:ext cx="448004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Вознаграждение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отказ от взятки</a:t>
            </a:r>
            <a:endParaRPr lang="kk-KZ" sz="28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982863" y="3563001"/>
            <a:ext cx="1904217" cy="0"/>
          </a:xfrm>
          <a:prstGeom prst="straightConnector1">
            <a:avLst/>
          </a:prstGeom>
          <a:ln w="857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985818" y="5100004"/>
            <a:ext cx="459339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фактов получения и дачи взяток</a:t>
            </a:r>
            <a:endParaRPr lang="kk-KZ" sz="2800" b="1" dirty="0">
              <a:ln w="0"/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34086" y="1483896"/>
            <a:ext cx="3717556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самостоятельность</a:t>
            </a:r>
            <a:endParaRPr lang="kk-KZ" sz="2800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4968907" y="1855928"/>
            <a:ext cx="1904217" cy="0"/>
          </a:xfrm>
          <a:prstGeom prst="straightConnector1">
            <a:avLst/>
          </a:prstGeom>
          <a:ln w="857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190389" y="1656250"/>
            <a:ext cx="430492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Независимый суд</a:t>
            </a:r>
            <a:endParaRPr lang="kk-KZ" sz="2800" b="1" dirty="0">
              <a:ln w="0"/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4A6CA4FB-A57A-4A69-907B-F990E4CD8602}"/>
              </a:ext>
            </a:extLst>
          </p:cNvPr>
          <p:cNvCxnSpPr/>
          <p:nvPr/>
        </p:nvCxnSpPr>
        <p:spPr>
          <a:xfrm flipH="1" flipV="1">
            <a:off x="992600" y="4728989"/>
            <a:ext cx="10402894" cy="114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000323" y="5529532"/>
            <a:ext cx="1886757" cy="10558"/>
          </a:xfrm>
          <a:prstGeom prst="straightConnector1">
            <a:avLst/>
          </a:prstGeom>
          <a:ln w="857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985818" y="3173065"/>
            <a:ext cx="462889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Неподкупная судебная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правоохранительная система</a:t>
            </a:r>
            <a:endParaRPr lang="kk-KZ" sz="2800" b="1" dirty="0">
              <a:ln w="0"/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6829" y="575375"/>
            <a:ext cx="1018837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ПРАВООХРАНИТЕЛЬНЫЕ И СУДЕБНЫЕ ОРГАНЫ</a:t>
            </a:r>
          </a:p>
        </p:txBody>
      </p:sp>
    </p:spTree>
    <p:extLst>
      <p:ext uri="{BB962C8B-B14F-4D97-AF65-F5344CB8AC3E}">
        <p14:creationId xmlns="" xmlns:p14="http://schemas.microsoft.com/office/powerpoint/2010/main" val="187072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462987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5157" r="4650" b="8625"/>
          <a:stretch/>
        </p:blipFill>
        <p:spPr>
          <a:xfrm>
            <a:off x="101600" y="1309550"/>
            <a:ext cx="2143889" cy="11945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113FFAA-F658-45BB-90A5-7B9A306F2FE7}"/>
              </a:ext>
            </a:extLst>
          </p:cNvPr>
          <p:cNvSpPr txBox="1"/>
          <p:nvPr/>
        </p:nvSpPr>
        <p:spPr>
          <a:xfrm>
            <a:off x="4786725" y="811248"/>
            <a:ext cx="79480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ВВЕДЕНИЕ ОТВЕТСТВЕННОСТИ ЗА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НЕОБОСНОВАННОЕ ОБОГАЩЕНИЕ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k-KZ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k-KZ" sz="2400" b="1" dirty="0">
                <a:solidFill>
                  <a:srgbClr val="C00000"/>
                </a:solidFill>
                <a:latin typeface="Arial" panose="020B0604020202020204" pitchFamily="34" charset="0"/>
              </a:rPr>
              <a:t>РЕЕСТР</a:t>
            </a:r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ПУБЛИЧНЫХ ДОЛЖНОСТЕЙ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ОТВЕТСТВЕННОСТЬ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ЮР</a:t>
            </a:r>
            <a:r>
              <a:rPr lang="kk-KZ" sz="2400" b="1" dirty="0">
                <a:solidFill>
                  <a:srgbClr val="C00000"/>
                </a:solidFill>
                <a:latin typeface="Arial" panose="020B0604020202020204" pitchFamily="34" charset="0"/>
              </a:rPr>
              <a:t>ИДИЧЕСКИХ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ЛИЦ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ЗА КОРРУПЦИЮ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КРИМИНАЛИЗАЦИЯ </a:t>
            </a:r>
            <a:b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ПРЕДЛОЖЕНИЯ / ОБЕЩАНИЯ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ВЗЯТКИ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cap="all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ПЕРЕСМОТР </a:t>
            </a:r>
            <a:r>
              <a:rPr lang="ru-RU" sz="2400" b="1" cap="all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ИММУНИТЕТОВ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cap="all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РАТИФИКАЦИЯ ЕВРОПЕЙСКИХ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КОНВЕНЦИЙ</a:t>
            </a:r>
            <a:endParaRPr lang="x-none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File:Financial Action Task Force on Money Laundering logo.svg - Wikimedia 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0" y="3328586"/>
            <a:ext cx="1030365" cy="1840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OECD logo new.svg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993393"/>
            <a:ext cx="2672080" cy="680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ted Nations Emblem transparent PNG - Stick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59" y="1219030"/>
            <a:ext cx="1755388" cy="1489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4636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4600" y="2603444"/>
            <a:ext cx="915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4"/>
                </a:solidFill>
                <a:latin typeface="Arial" panose="020B0604020202020204" pitchFamily="34" charset="0"/>
              </a:rPr>
              <a:t>ВОВЛЕЧЕНИЕ ОБЩЕСТВА </a:t>
            </a:r>
          </a:p>
          <a:p>
            <a:r>
              <a:rPr lang="ru-RU" sz="3600" dirty="0">
                <a:solidFill>
                  <a:schemeClr val="accent4"/>
                </a:solidFill>
                <a:latin typeface="Arial" panose="020B0604020202020204" pitchFamily="34" charset="0"/>
              </a:rPr>
              <a:t>В ПРОТИВОДЕЙСТВИЕ КОРРУПЦИИ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0100" y="2541887"/>
            <a:ext cx="1612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Arial" panose="020B0604020202020204" pitchFamily="34" charset="0"/>
              </a:rPr>
              <a:t>5.4</a:t>
            </a:r>
          </a:p>
        </p:txBody>
      </p:sp>
    </p:spTree>
    <p:extLst>
      <p:ext uri="{BB962C8B-B14F-4D97-AF65-F5344CB8AC3E}">
        <p14:creationId xmlns="" xmlns:p14="http://schemas.microsoft.com/office/powerpoint/2010/main" val="277744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648" y="1"/>
            <a:ext cx="6096000" cy="34119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82352" y="3411941"/>
            <a:ext cx="6123296" cy="34597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к нарисовать Инь Ян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65" t="9851" r="18208" b="8477"/>
          <a:stretch/>
        </p:blipFill>
        <p:spPr bwMode="auto">
          <a:xfrm>
            <a:off x="1403720" y="3546916"/>
            <a:ext cx="3261264" cy="3189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534" y="3929797"/>
            <a:ext cx="340284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ОБЩЕСТВЕННЫЙ</a:t>
            </a:r>
          </a:p>
          <a:p>
            <a:pPr algn="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КОНТРОЛЬ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2948" y="5443938"/>
            <a:ext cx="36394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ГОСУДАРСТВЕННЫЙ </a:t>
            </a:r>
          </a:p>
          <a:p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КОНТРОЛЬ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748" y="684259"/>
            <a:ext cx="4312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Отчеты </a:t>
            </a: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руководителей </a:t>
            </a:r>
            <a:r>
              <a:rPr lang="ru-RU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перед НСОД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2352" y="3411941"/>
            <a:ext cx="6123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Антикоррупционное</a:t>
            </a:r>
            <a:r>
              <a:rPr lang="ru-RU" sz="3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ЖУРНАЛИСТСКОЕ РАССЛЕДОВАНИЕ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2352" y="5192044"/>
            <a:ext cx="6123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ЗАЩИТА ЛИЦ,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сообщающих о фактах коррупции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2352" y="151699"/>
            <a:ext cx="6123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Расширение полномочий общественных советов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рамках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типового базового направления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2173" y="2663898"/>
            <a:ext cx="546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АДГС, АПК, МИОР, МНЭ, МЦРИАП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8848" y="2093501"/>
            <a:ext cx="36303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ВЛИЯНИЕ НА СФЕРУ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53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5642508" y="2407968"/>
            <a:ext cx="6116128" cy="6904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42508" y="882721"/>
            <a:ext cx="6116128" cy="6556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90878" y="672220"/>
            <a:ext cx="1233581" cy="1067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Google Shape;129;p8"/>
          <p:cNvSpPr txBox="1"/>
          <p:nvPr/>
        </p:nvSpPr>
        <p:spPr>
          <a:xfrm>
            <a:off x="4806770" y="887693"/>
            <a:ext cx="58963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I.</a:t>
            </a:r>
            <a:endParaRPr lang="ru-RU" sz="1050" b="1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42508" y="1645346"/>
            <a:ext cx="6116128" cy="6556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642508" y="3144924"/>
            <a:ext cx="6116128" cy="7020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642508" y="3937399"/>
            <a:ext cx="6116128" cy="7277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642508" y="4723582"/>
            <a:ext cx="6116128" cy="7078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642508" y="5541457"/>
            <a:ext cx="6116128" cy="6556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572829" y="1461778"/>
            <a:ext cx="1233581" cy="1067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581455" y="2239120"/>
            <a:ext cx="1233581" cy="1067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572829" y="2985183"/>
            <a:ext cx="1233581" cy="1067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555575" y="3754047"/>
            <a:ext cx="1233581" cy="1067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555574" y="4545958"/>
            <a:ext cx="1233581" cy="1067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572829" y="5349809"/>
            <a:ext cx="1233581" cy="1067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Google Shape;129;p8"/>
          <p:cNvSpPr txBox="1"/>
          <p:nvPr/>
        </p:nvSpPr>
        <p:spPr>
          <a:xfrm>
            <a:off x="4721636" y="4764316"/>
            <a:ext cx="10478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en-US" sz="3600" b="1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VI.</a:t>
            </a:r>
            <a:endParaRPr lang="ru-RU" sz="1050" b="1" dirty="0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129;p8"/>
          <p:cNvSpPr txBox="1"/>
          <p:nvPr/>
        </p:nvSpPr>
        <p:spPr>
          <a:xfrm>
            <a:off x="4676599" y="5572264"/>
            <a:ext cx="104786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en-US" sz="3600" b="1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VII.</a:t>
            </a:r>
            <a:endParaRPr lang="ru-RU" sz="1050" b="1" dirty="0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29;p8"/>
          <p:cNvSpPr txBox="1"/>
          <p:nvPr/>
        </p:nvSpPr>
        <p:spPr>
          <a:xfrm>
            <a:off x="4755967" y="1633020"/>
            <a:ext cx="89151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en-US" sz="3600" b="1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II.</a:t>
            </a:r>
            <a:endParaRPr lang="ru-RU" sz="1050" b="1" dirty="0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29;p8"/>
          <p:cNvSpPr txBox="1"/>
          <p:nvPr/>
        </p:nvSpPr>
        <p:spPr>
          <a:xfrm>
            <a:off x="4721636" y="2436875"/>
            <a:ext cx="124651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en-US" sz="3600" b="1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III.</a:t>
            </a:r>
            <a:endParaRPr lang="ru-RU" sz="1050" b="1" dirty="0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29;p8"/>
          <p:cNvSpPr txBox="1"/>
          <p:nvPr/>
        </p:nvSpPr>
        <p:spPr>
          <a:xfrm>
            <a:off x="4721636" y="3205762"/>
            <a:ext cx="205308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en-US" sz="3600" b="1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IV.</a:t>
            </a:r>
            <a:endParaRPr lang="ru-RU" sz="1050" b="1" dirty="0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29;p8"/>
          <p:cNvSpPr txBox="1"/>
          <p:nvPr/>
        </p:nvSpPr>
        <p:spPr>
          <a:xfrm>
            <a:off x="4755967" y="3986197"/>
            <a:ext cx="205308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en-US" sz="3600" b="1" dirty="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rPr>
              <a:t>V.</a:t>
            </a:r>
            <a:endParaRPr lang="ru-RU" sz="1050" b="1" dirty="0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129;p8"/>
          <p:cNvSpPr txBox="1"/>
          <p:nvPr/>
        </p:nvSpPr>
        <p:spPr>
          <a:xfrm>
            <a:off x="5815036" y="1006300"/>
            <a:ext cx="595222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ru-RU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Паспорт Концепции</a:t>
            </a:r>
          </a:p>
        </p:txBody>
      </p:sp>
      <p:sp>
        <p:nvSpPr>
          <p:cNvPr id="71" name="Google Shape;129;p8"/>
          <p:cNvSpPr txBox="1"/>
          <p:nvPr/>
        </p:nvSpPr>
        <p:spPr>
          <a:xfrm>
            <a:off x="5853854" y="1789669"/>
            <a:ext cx="595222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ru-RU"/>
            </a:defPPr>
            <a:lvl1pPr lvl="0">
              <a:buClr>
                <a:srgbClr val="000000"/>
              </a:buClr>
              <a:buSzPts val="4000"/>
              <a:defRPr sz="2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dirty="0">
                <a:sym typeface="Arial"/>
              </a:rPr>
              <a:t>Анализ текущей ситуации</a:t>
            </a:r>
          </a:p>
        </p:txBody>
      </p:sp>
      <p:sp>
        <p:nvSpPr>
          <p:cNvPr id="72" name="Google Shape;129;p8"/>
          <p:cNvSpPr txBox="1"/>
          <p:nvPr/>
        </p:nvSpPr>
        <p:spPr>
          <a:xfrm>
            <a:off x="5875421" y="2529636"/>
            <a:ext cx="562309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ru-RU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Обзор международного опыта </a:t>
            </a:r>
          </a:p>
        </p:txBody>
      </p:sp>
      <p:sp>
        <p:nvSpPr>
          <p:cNvPr id="73" name="Google Shape;129;p8"/>
          <p:cNvSpPr txBox="1"/>
          <p:nvPr/>
        </p:nvSpPr>
        <p:spPr>
          <a:xfrm>
            <a:off x="5853854" y="3144923"/>
            <a:ext cx="5904782" cy="7078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ru-RU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Основные принципы антикоррупционной политики</a:t>
            </a:r>
          </a:p>
        </p:txBody>
      </p:sp>
      <p:sp>
        <p:nvSpPr>
          <p:cNvPr id="74" name="Google Shape;129;p8"/>
          <p:cNvSpPr txBox="1"/>
          <p:nvPr/>
        </p:nvSpPr>
        <p:spPr>
          <a:xfrm>
            <a:off x="5875421" y="3947959"/>
            <a:ext cx="5883215" cy="7078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ru-RU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Видение развития антикоррупционной политики</a:t>
            </a:r>
          </a:p>
        </p:txBody>
      </p:sp>
      <p:sp>
        <p:nvSpPr>
          <p:cNvPr id="75" name="Google Shape;129;p8"/>
          <p:cNvSpPr txBox="1"/>
          <p:nvPr/>
        </p:nvSpPr>
        <p:spPr>
          <a:xfrm>
            <a:off x="5853856" y="4723582"/>
            <a:ext cx="5904780" cy="7078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ru-RU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Целевые индикаторы и ожидаемые результаты Концепции</a:t>
            </a:r>
          </a:p>
        </p:txBody>
      </p:sp>
      <p:sp>
        <p:nvSpPr>
          <p:cNvPr id="76" name="Google Shape;129;p8"/>
          <p:cNvSpPr txBox="1"/>
          <p:nvPr/>
        </p:nvSpPr>
        <p:spPr>
          <a:xfrm>
            <a:off x="5875421" y="5643411"/>
            <a:ext cx="595222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ru-RU" sz="20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План действий (приложение)</a:t>
            </a:r>
          </a:p>
        </p:txBody>
      </p:sp>
      <p:sp>
        <p:nvSpPr>
          <p:cNvPr id="50" name="Google Shape;95;p2"/>
          <p:cNvSpPr txBox="1"/>
          <p:nvPr/>
        </p:nvSpPr>
        <p:spPr>
          <a:xfrm>
            <a:off x="356593" y="2749167"/>
            <a:ext cx="3894658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kk-KZ" sz="20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ОСНОВАНИЕ </a:t>
            </a:r>
            <a:br>
              <a:rPr lang="kk-KZ" sz="20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lang="kk-KZ" sz="20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РАЗРАБОТКИ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kk-KZ" sz="2400" b="1" kern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kk-KZ" sz="2800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пункт </a:t>
            </a:r>
            <a:r>
              <a:rPr lang="kk-KZ" sz="4000" b="1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88</a:t>
            </a:r>
            <a:r>
              <a:rPr lang="kk-KZ" sz="2800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ru-RU" sz="2800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ОНП</a:t>
            </a:r>
            <a:endParaRPr lang="en-US" sz="2800" kern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439" y="1778387"/>
            <a:ext cx="3990876" cy="349625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769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4600" y="2603444"/>
            <a:ext cx="915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4"/>
                </a:solidFill>
                <a:latin typeface="Arial" panose="020B0604020202020204" pitchFamily="34" charset="0"/>
              </a:rPr>
              <a:t>МОНИТОРИНГ </a:t>
            </a:r>
            <a:br>
              <a:rPr lang="ru-RU" sz="3600" dirty="0">
                <a:solidFill>
                  <a:schemeClr val="accent4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chemeClr val="accent4"/>
                </a:solidFill>
                <a:latin typeface="Arial" panose="020B0604020202020204" pitchFamily="34" charset="0"/>
              </a:rPr>
              <a:t>АНТИКОРРУПЦИОННОЙ ПОЛИТИКИ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0100" y="2541887"/>
            <a:ext cx="1612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Arial" panose="020B0604020202020204" pitchFamily="34" charset="0"/>
              </a:rPr>
              <a:t>5.5</a:t>
            </a:r>
          </a:p>
        </p:txBody>
      </p:sp>
    </p:spTree>
    <p:extLst>
      <p:ext uri="{BB962C8B-B14F-4D97-AF65-F5344CB8AC3E}">
        <p14:creationId xmlns="" xmlns:p14="http://schemas.microsoft.com/office/powerpoint/2010/main" val="2701786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108091" y="4770685"/>
            <a:ext cx="545395" cy="5043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5942" y="302415"/>
            <a:ext cx="9991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СИСТЕМА МОНИТОРИНГА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6540" y="4067195"/>
            <a:ext cx="2726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ИСПУ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Easy Project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6540" y="2732788"/>
            <a:ext cx="1564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Публичные</a:t>
            </a:r>
          </a:p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данные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6540" y="1664054"/>
            <a:ext cx="2676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</a:rPr>
              <a:t>Рейтинговая оценка министров и 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акимов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98367" y="3870688"/>
            <a:ext cx="661201" cy="671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9" y="4015161"/>
            <a:ext cx="502175" cy="354287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215339" y="2768688"/>
            <a:ext cx="661201" cy="671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7" y="2894161"/>
            <a:ext cx="400634" cy="470586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198368" y="1673027"/>
            <a:ext cx="661201" cy="671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8" y="1718273"/>
            <a:ext cx="565238" cy="565238"/>
          </a:xfrm>
          <a:prstGeom prst="rect">
            <a:avLst/>
          </a:prstGeom>
        </p:spPr>
      </p:pic>
      <p:sp>
        <p:nvSpPr>
          <p:cNvPr id="28" name="Freeform 8"/>
          <p:cNvSpPr>
            <a:spLocks/>
          </p:cNvSpPr>
          <p:nvPr/>
        </p:nvSpPr>
        <p:spPr bwMode="auto">
          <a:xfrm>
            <a:off x="4133382" y="2680306"/>
            <a:ext cx="2495164" cy="2106719"/>
          </a:xfrm>
          <a:custGeom>
            <a:avLst/>
            <a:gdLst/>
            <a:ahLst/>
            <a:cxnLst>
              <a:cxn ang="0">
                <a:pos x="116" y="47"/>
              </a:cxn>
              <a:cxn ang="0">
                <a:pos x="93" y="107"/>
              </a:cxn>
              <a:cxn ang="0">
                <a:pos x="93" y="142"/>
              </a:cxn>
              <a:cxn ang="0">
                <a:pos x="48" y="178"/>
              </a:cxn>
              <a:cxn ang="0">
                <a:pos x="12" y="203"/>
              </a:cxn>
              <a:cxn ang="0">
                <a:pos x="33" y="218"/>
              </a:cxn>
              <a:cxn ang="0">
                <a:pos x="56" y="277"/>
              </a:cxn>
              <a:cxn ang="0">
                <a:pos x="90" y="305"/>
              </a:cxn>
              <a:cxn ang="0">
                <a:pos x="90" y="361"/>
              </a:cxn>
              <a:cxn ang="0">
                <a:pos x="95" y="421"/>
              </a:cxn>
              <a:cxn ang="0">
                <a:pos x="84" y="466"/>
              </a:cxn>
              <a:cxn ang="0">
                <a:pos x="101" y="518"/>
              </a:cxn>
              <a:cxn ang="0">
                <a:pos x="139" y="556"/>
              </a:cxn>
              <a:cxn ang="0">
                <a:pos x="172" y="584"/>
              </a:cxn>
              <a:cxn ang="0">
                <a:pos x="185" y="626"/>
              </a:cxn>
              <a:cxn ang="0">
                <a:pos x="188" y="662"/>
              </a:cxn>
              <a:cxn ang="0">
                <a:pos x="197" y="694"/>
              </a:cxn>
              <a:cxn ang="0">
                <a:pos x="202" y="737"/>
              </a:cxn>
              <a:cxn ang="0">
                <a:pos x="256" y="722"/>
              </a:cxn>
              <a:cxn ang="0">
                <a:pos x="313" y="715"/>
              </a:cxn>
              <a:cxn ang="0">
                <a:pos x="376" y="691"/>
              </a:cxn>
              <a:cxn ang="0">
                <a:pos x="400" y="646"/>
              </a:cxn>
              <a:cxn ang="0">
                <a:pos x="433" y="610"/>
              </a:cxn>
              <a:cxn ang="0">
                <a:pos x="473" y="563"/>
              </a:cxn>
              <a:cxn ang="0">
                <a:pos x="523" y="532"/>
              </a:cxn>
              <a:cxn ang="0">
                <a:pos x="565" y="509"/>
              </a:cxn>
              <a:cxn ang="0">
                <a:pos x="604" y="457"/>
              </a:cxn>
              <a:cxn ang="0">
                <a:pos x="686" y="473"/>
              </a:cxn>
              <a:cxn ang="0">
                <a:pos x="709" y="505"/>
              </a:cxn>
              <a:cxn ang="0">
                <a:pos x="734" y="520"/>
              </a:cxn>
              <a:cxn ang="0">
                <a:pos x="775" y="497"/>
              </a:cxn>
              <a:cxn ang="0">
                <a:pos x="808" y="470"/>
              </a:cxn>
              <a:cxn ang="0">
                <a:pos x="838" y="439"/>
              </a:cxn>
              <a:cxn ang="0">
                <a:pos x="797" y="383"/>
              </a:cxn>
              <a:cxn ang="0">
                <a:pos x="763" y="340"/>
              </a:cxn>
              <a:cxn ang="0">
                <a:pos x="701" y="317"/>
              </a:cxn>
              <a:cxn ang="0">
                <a:pos x="700" y="238"/>
              </a:cxn>
              <a:cxn ang="0">
                <a:pos x="721" y="172"/>
              </a:cxn>
              <a:cxn ang="0">
                <a:pos x="710" y="118"/>
              </a:cxn>
              <a:cxn ang="0">
                <a:pos x="680" y="61"/>
              </a:cxn>
              <a:cxn ang="0">
                <a:pos x="638" y="61"/>
              </a:cxn>
              <a:cxn ang="0">
                <a:pos x="595" y="92"/>
              </a:cxn>
              <a:cxn ang="0">
                <a:pos x="539" y="67"/>
              </a:cxn>
              <a:cxn ang="0">
                <a:pos x="486" y="88"/>
              </a:cxn>
              <a:cxn ang="0">
                <a:pos x="448" y="52"/>
              </a:cxn>
              <a:cxn ang="0">
                <a:pos x="423" y="28"/>
              </a:cxn>
              <a:cxn ang="0">
                <a:pos x="390" y="35"/>
              </a:cxn>
              <a:cxn ang="0">
                <a:pos x="333" y="17"/>
              </a:cxn>
              <a:cxn ang="0">
                <a:pos x="281" y="19"/>
              </a:cxn>
              <a:cxn ang="0">
                <a:pos x="215" y="31"/>
              </a:cxn>
              <a:cxn ang="0">
                <a:pos x="179" y="35"/>
              </a:cxn>
              <a:cxn ang="0">
                <a:pos x="137" y="1"/>
              </a:cxn>
            </a:cxnLst>
            <a:rect l="0" t="0" r="r" b="b"/>
            <a:pathLst>
              <a:path w="839" h="738">
                <a:moveTo>
                  <a:pt x="131" y="20"/>
                </a:moveTo>
                <a:cubicBezTo>
                  <a:pt x="131" y="29"/>
                  <a:pt x="120" y="24"/>
                  <a:pt x="119" y="28"/>
                </a:cubicBezTo>
                <a:cubicBezTo>
                  <a:pt x="118" y="31"/>
                  <a:pt x="122" y="38"/>
                  <a:pt x="122" y="41"/>
                </a:cubicBezTo>
                <a:cubicBezTo>
                  <a:pt x="122" y="44"/>
                  <a:pt x="118" y="43"/>
                  <a:pt x="116" y="47"/>
                </a:cubicBezTo>
                <a:cubicBezTo>
                  <a:pt x="114" y="51"/>
                  <a:pt x="110" y="59"/>
                  <a:pt x="108" y="64"/>
                </a:cubicBezTo>
                <a:cubicBezTo>
                  <a:pt x="106" y="69"/>
                  <a:pt x="105" y="74"/>
                  <a:pt x="102" y="79"/>
                </a:cubicBezTo>
                <a:cubicBezTo>
                  <a:pt x="99" y="84"/>
                  <a:pt x="91" y="89"/>
                  <a:pt x="90" y="94"/>
                </a:cubicBezTo>
                <a:cubicBezTo>
                  <a:pt x="89" y="99"/>
                  <a:pt x="93" y="103"/>
                  <a:pt x="93" y="107"/>
                </a:cubicBezTo>
                <a:cubicBezTo>
                  <a:pt x="93" y="111"/>
                  <a:pt x="89" y="113"/>
                  <a:pt x="89" y="116"/>
                </a:cubicBezTo>
                <a:cubicBezTo>
                  <a:pt x="89" y="119"/>
                  <a:pt x="91" y="121"/>
                  <a:pt x="93" y="124"/>
                </a:cubicBezTo>
                <a:cubicBezTo>
                  <a:pt x="95" y="127"/>
                  <a:pt x="99" y="130"/>
                  <a:pt x="99" y="133"/>
                </a:cubicBezTo>
                <a:cubicBezTo>
                  <a:pt x="98" y="140"/>
                  <a:pt x="96" y="136"/>
                  <a:pt x="93" y="142"/>
                </a:cubicBezTo>
                <a:cubicBezTo>
                  <a:pt x="92" y="149"/>
                  <a:pt x="87" y="152"/>
                  <a:pt x="84" y="157"/>
                </a:cubicBezTo>
                <a:cubicBezTo>
                  <a:pt x="81" y="162"/>
                  <a:pt x="80" y="166"/>
                  <a:pt x="77" y="169"/>
                </a:cubicBezTo>
                <a:cubicBezTo>
                  <a:pt x="74" y="172"/>
                  <a:pt x="70" y="174"/>
                  <a:pt x="65" y="175"/>
                </a:cubicBezTo>
                <a:cubicBezTo>
                  <a:pt x="64" y="180"/>
                  <a:pt x="45" y="165"/>
                  <a:pt x="48" y="178"/>
                </a:cubicBezTo>
                <a:cubicBezTo>
                  <a:pt x="43" y="178"/>
                  <a:pt x="40" y="175"/>
                  <a:pt x="36" y="176"/>
                </a:cubicBezTo>
                <a:cubicBezTo>
                  <a:pt x="32" y="177"/>
                  <a:pt x="25" y="179"/>
                  <a:pt x="23" y="182"/>
                </a:cubicBezTo>
                <a:cubicBezTo>
                  <a:pt x="21" y="185"/>
                  <a:pt x="25" y="191"/>
                  <a:pt x="23" y="194"/>
                </a:cubicBezTo>
                <a:cubicBezTo>
                  <a:pt x="21" y="197"/>
                  <a:pt x="16" y="200"/>
                  <a:pt x="12" y="203"/>
                </a:cubicBezTo>
                <a:cubicBezTo>
                  <a:pt x="8" y="206"/>
                  <a:pt x="0" y="209"/>
                  <a:pt x="0" y="211"/>
                </a:cubicBezTo>
                <a:cubicBezTo>
                  <a:pt x="0" y="213"/>
                  <a:pt x="5" y="217"/>
                  <a:pt x="9" y="218"/>
                </a:cubicBezTo>
                <a:cubicBezTo>
                  <a:pt x="13" y="219"/>
                  <a:pt x="19" y="218"/>
                  <a:pt x="23" y="218"/>
                </a:cubicBezTo>
                <a:cubicBezTo>
                  <a:pt x="27" y="218"/>
                  <a:pt x="31" y="216"/>
                  <a:pt x="33" y="218"/>
                </a:cubicBezTo>
                <a:cubicBezTo>
                  <a:pt x="35" y="220"/>
                  <a:pt x="37" y="228"/>
                  <a:pt x="38" y="232"/>
                </a:cubicBezTo>
                <a:cubicBezTo>
                  <a:pt x="39" y="236"/>
                  <a:pt x="39" y="240"/>
                  <a:pt x="41" y="245"/>
                </a:cubicBezTo>
                <a:cubicBezTo>
                  <a:pt x="43" y="250"/>
                  <a:pt x="46" y="255"/>
                  <a:pt x="48" y="260"/>
                </a:cubicBezTo>
                <a:cubicBezTo>
                  <a:pt x="50" y="265"/>
                  <a:pt x="52" y="274"/>
                  <a:pt x="56" y="277"/>
                </a:cubicBezTo>
                <a:cubicBezTo>
                  <a:pt x="60" y="280"/>
                  <a:pt x="66" y="280"/>
                  <a:pt x="71" y="280"/>
                </a:cubicBezTo>
                <a:cubicBezTo>
                  <a:pt x="73" y="290"/>
                  <a:pt x="76" y="274"/>
                  <a:pt x="84" y="280"/>
                </a:cubicBezTo>
                <a:cubicBezTo>
                  <a:pt x="87" y="286"/>
                  <a:pt x="84" y="287"/>
                  <a:pt x="89" y="292"/>
                </a:cubicBezTo>
                <a:cubicBezTo>
                  <a:pt x="92" y="295"/>
                  <a:pt x="86" y="303"/>
                  <a:pt x="90" y="305"/>
                </a:cubicBezTo>
                <a:cubicBezTo>
                  <a:pt x="91" y="309"/>
                  <a:pt x="93" y="314"/>
                  <a:pt x="93" y="319"/>
                </a:cubicBezTo>
                <a:cubicBezTo>
                  <a:pt x="93" y="324"/>
                  <a:pt x="89" y="329"/>
                  <a:pt x="89" y="334"/>
                </a:cubicBezTo>
                <a:cubicBezTo>
                  <a:pt x="89" y="339"/>
                  <a:pt x="90" y="348"/>
                  <a:pt x="90" y="352"/>
                </a:cubicBezTo>
                <a:cubicBezTo>
                  <a:pt x="90" y="356"/>
                  <a:pt x="90" y="357"/>
                  <a:pt x="90" y="361"/>
                </a:cubicBezTo>
                <a:cubicBezTo>
                  <a:pt x="90" y="365"/>
                  <a:pt x="89" y="371"/>
                  <a:pt x="90" y="376"/>
                </a:cubicBezTo>
                <a:cubicBezTo>
                  <a:pt x="91" y="381"/>
                  <a:pt x="97" y="384"/>
                  <a:pt x="98" y="389"/>
                </a:cubicBezTo>
                <a:cubicBezTo>
                  <a:pt x="99" y="394"/>
                  <a:pt x="97" y="399"/>
                  <a:pt x="96" y="404"/>
                </a:cubicBezTo>
                <a:cubicBezTo>
                  <a:pt x="97" y="405"/>
                  <a:pt x="94" y="420"/>
                  <a:pt x="95" y="421"/>
                </a:cubicBezTo>
                <a:cubicBezTo>
                  <a:pt x="98" y="424"/>
                  <a:pt x="89" y="412"/>
                  <a:pt x="86" y="427"/>
                </a:cubicBezTo>
                <a:cubicBezTo>
                  <a:pt x="79" y="433"/>
                  <a:pt x="94" y="408"/>
                  <a:pt x="89" y="439"/>
                </a:cubicBezTo>
                <a:cubicBezTo>
                  <a:pt x="92" y="445"/>
                  <a:pt x="79" y="449"/>
                  <a:pt x="84" y="455"/>
                </a:cubicBezTo>
                <a:cubicBezTo>
                  <a:pt x="83" y="459"/>
                  <a:pt x="84" y="461"/>
                  <a:pt x="84" y="466"/>
                </a:cubicBezTo>
                <a:cubicBezTo>
                  <a:pt x="86" y="472"/>
                  <a:pt x="67" y="469"/>
                  <a:pt x="81" y="484"/>
                </a:cubicBezTo>
                <a:cubicBezTo>
                  <a:pt x="83" y="488"/>
                  <a:pt x="92" y="488"/>
                  <a:pt x="95" y="491"/>
                </a:cubicBezTo>
                <a:cubicBezTo>
                  <a:pt x="98" y="494"/>
                  <a:pt x="99" y="501"/>
                  <a:pt x="100" y="505"/>
                </a:cubicBezTo>
                <a:cubicBezTo>
                  <a:pt x="101" y="509"/>
                  <a:pt x="100" y="514"/>
                  <a:pt x="101" y="518"/>
                </a:cubicBezTo>
                <a:cubicBezTo>
                  <a:pt x="102" y="522"/>
                  <a:pt x="104" y="526"/>
                  <a:pt x="106" y="529"/>
                </a:cubicBezTo>
                <a:cubicBezTo>
                  <a:pt x="108" y="532"/>
                  <a:pt x="110" y="535"/>
                  <a:pt x="113" y="538"/>
                </a:cubicBezTo>
                <a:cubicBezTo>
                  <a:pt x="116" y="541"/>
                  <a:pt x="118" y="544"/>
                  <a:pt x="122" y="547"/>
                </a:cubicBezTo>
                <a:cubicBezTo>
                  <a:pt x="126" y="550"/>
                  <a:pt x="134" y="554"/>
                  <a:pt x="139" y="556"/>
                </a:cubicBezTo>
                <a:cubicBezTo>
                  <a:pt x="144" y="558"/>
                  <a:pt x="147" y="557"/>
                  <a:pt x="151" y="559"/>
                </a:cubicBezTo>
                <a:cubicBezTo>
                  <a:pt x="155" y="561"/>
                  <a:pt x="160" y="564"/>
                  <a:pt x="163" y="566"/>
                </a:cubicBezTo>
                <a:cubicBezTo>
                  <a:pt x="167" y="567"/>
                  <a:pt x="168" y="567"/>
                  <a:pt x="170" y="569"/>
                </a:cubicBezTo>
                <a:cubicBezTo>
                  <a:pt x="171" y="572"/>
                  <a:pt x="171" y="580"/>
                  <a:pt x="172" y="584"/>
                </a:cubicBezTo>
                <a:cubicBezTo>
                  <a:pt x="177" y="587"/>
                  <a:pt x="168" y="592"/>
                  <a:pt x="173" y="595"/>
                </a:cubicBezTo>
                <a:cubicBezTo>
                  <a:pt x="176" y="598"/>
                  <a:pt x="175" y="604"/>
                  <a:pt x="175" y="608"/>
                </a:cubicBezTo>
                <a:cubicBezTo>
                  <a:pt x="175" y="612"/>
                  <a:pt x="173" y="617"/>
                  <a:pt x="175" y="620"/>
                </a:cubicBezTo>
                <a:cubicBezTo>
                  <a:pt x="178" y="623"/>
                  <a:pt x="183" y="624"/>
                  <a:pt x="185" y="626"/>
                </a:cubicBezTo>
                <a:cubicBezTo>
                  <a:pt x="186" y="628"/>
                  <a:pt x="184" y="632"/>
                  <a:pt x="184" y="635"/>
                </a:cubicBezTo>
                <a:cubicBezTo>
                  <a:pt x="184" y="638"/>
                  <a:pt x="185" y="639"/>
                  <a:pt x="185" y="643"/>
                </a:cubicBezTo>
                <a:cubicBezTo>
                  <a:pt x="185" y="647"/>
                  <a:pt x="181" y="656"/>
                  <a:pt x="181" y="659"/>
                </a:cubicBezTo>
                <a:cubicBezTo>
                  <a:pt x="181" y="662"/>
                  <a:pt x="186" y="660"/>
                  <a:pt x="188" y="662"/>
                </a:cubicBezTo>
                <a:cubicBezTo>
                  <a:pt x="190" y="664"/>
                  <a:pt x="191" y="668"/>
                  <a:pt x="191" y="671"/>
                </a:cubicBezTo>
                <a:cubicBezTo>
                  <a:pt x="191" y="674"/>
                  <a:pt x="191" y="676"/>
                  <a:pt x="191" y="679"/>
                </a:cubicBezTo>
                <a:cubicBezTo>
                  <a:pt x="191" y="682"/>
                  <a:pt x="189" y="690"/>
                  <a:pt x="190" y="692"/>
                </a:cubicBezTo>
                <a:cubicBezTo>
                  <a:pt x="191" y="694"/>
                  <a:pt x="194" y="693"/>
                  <a:pt x="197" y="694"/>
                </a:cubicBezTo>
                <a:cubicBezTo>
                  <a:pt x="200" y="695"/>
                  <a:pt x="205" y="695"/>
                  <a:pt x="206" y="698"/>
                </a:cubicBezTo>
                <a:cubicBezTo>
                  <a:pt x="207" y="701"/>
                  <a:pt x="201" y="706"/>
                  <a:pt x="200" y="710"/>
                </a:cubicBezTo>
                <a:cubicBezTo>
                  <a:pt x="199" y="714"/>
                  <a:pt x="199" y="718"/>
                  <a:pt x="199" y="722"/>
                </a:cubicBezTo>
                <a:cubicBezTo>
                  <a:pt x="199" y="726"/>
                  <a:pt x="199" y="736"/>
                  <a:pt x="202" y="737"/>
                </a:cubicBezTo>
                <a:cubicBezTo>
                  <a:pt x="205" y="738"/>
                  <a:pt x="212" y="729"/>
                  <a:pt x="217" y="727"/>
                </a:cubicBezTo>
                <a:cubicBezTo>
                  <a:pt x="222" y="725"/>
                  <a:pt x="226" y="726"/>
                  <a:pt x="230" y="725"/>
                </a:cubicBezTo>
                <a:cubicBezTo>
                  <a:pt x="234" y="724"/>
                  <a:pt x="238" y="718"/>
                  <a:pt x="242" y="718"/>
                </a:cubicBezTo>
                <a:cubicBezTo>
                  <a:pt x="244" y="729"/>
                  <a:pt x="246" y="721"/>
                  <a:pt x="256" y="722"/>
                </a:cubicBezTo>
                <a:cubicBezTo>
                  <a:pt x="266" y="726"/>
                  <a:pt x="257" y="720"/>
                  <a:pt x="274" y="713"/>
                </a:cubicBezTo>
                <a:cubicBezTo>
                  <a:pt x="278" y="711"/>
                  <a:pt x="287" y="718"/>
                  <a:pt x="287" y="718"/>
                </a:cubicBezTo>
                <a:cubicBezTo>
                  <a:pt x="292" y="715"/>
                  <a:pt x="279" y="726"/>
                  <a:pt x="298" y="712"/>
                </a:cubicBezTo>
                <a:cubicBezTo>
                  <a:pt x="302" y="712"/>
                  <a:pt x="309" y="716"/>
                  <a:pt x="313" y="715"/>
                </a:cubicBezTo>
                <a:cubicBezTo>
                  <a:pt x="317" y="714"/>
                  <a:pt x="318" y="706"/>
                  <a:pt x="323" y="703"/>
                </a:cubicBezTo>
                <a:cubicBezTo>
                  <a:pt x="328" y="700"/>
                  <a:pt x="338" y="698"/>
                  <a:pt x="344" y="698"/>
                </a:cubicBezTo>
                <a:cubicBezTo>
                  <a:pt x="350" y="698"/>
                  <a:pt x="356" y="701"/>
                  <a:pt x="361" y="700"/>
                </a:cubicBezTo>
                <a:cubicBezTo>
                  <a:pt x="366" y="699"/>
                  <a:pt x="375" y="694"/>
                  <a:pt x="376" y="691"/>
                </a:cubicBezTo>
                <a:cubicBezTo>
                  <a:pt x="377" y="688"/>
                  <a:pt x="366" y="684"/>
                  <a:pt x="367" y="680"/>
                </a:cubicBezTo>
                <a:cubicBezTo>
                  <a:pt x="368" y="676"/>
                  <a:pt x="376" y="671"/>
                  <a:pt x="380" y="667"/>
                </a:cubicBezTo>
                <a:cubicBezTo>
                  <a:pt x="384" y="663"/>
                  <a:pt x="391" y="661"/>
                  <a:pt x="394" y="658"/>
                </a:cubicBezTo>
                <a:cubicBezTo>
                  <a:pt x="397" y="655"/>
                  <a:pt x="398" y="649"/>
                  <a:pt x="400" y="646"/>
                </a:cubicBezTo>
                <a:cubicBezTo>
                  <a:pt x="402" y="643"/>
                  <a:pt x="402" y="640"/>
                  <a:pt x="404" y="638"/>
                </a:cubicBezTo>
                <a:cubicBezTo>
                  <a:pt x="406" y="636"/>
                  <a:pt x="409" y="637"/>
                  <a:pt x="413" y="635"/>
                </a:cubicBezTo>
                <a:cubicBezTo>
                  <a:pt x="417" y="633"/>
                  <a:pt x="425" y="630"/>
                  <a:pt x="428" y="626"/>
                </a:cubicBezTo>
                <a:cubicBezTo>
                  <a:pt x="431" y="622"/>
                  <a:pt x="430" y="616"/>
                  <a:pt x="433" y="610"/>
                </a:cubicBezTo>
                <a:cubicBezTo>
                  <a:pt x="439" y="604"/>
                  <a:pt x="446" y="602"/>
                  <a:pt x="446" y="590"/>
                </a:cubicBezTo>
                <a:cubicBezTo>
                  <a:pt x="447" y="580"/>
                  <a:pt x="448" y="590"/>
                  <a:pt x="452" y="577"/>
                </a:cubicBezTo>
                <a:cubicBezTo>
                  <a:pt x="455" y="574"/>
                  <a:pt x="460" y="576"/>
                  <a:pt x="464" y="574"/>
                </a:cubicBezTo>
                <a:cubicBezTo>
                  <a:pt x="468" y="572"/>
                  <a:pt x="469" y="566"/>
                  <a:pt x="473" y="563"/>
                </a:cubicBezTo>
                <a:cubicBezTo>
                  <a:pt x="477" y="560"/>
                  <a:pt x="485" y="556"/>
                  <a:pt x="490" y="554"/>
                </a:cubicBezTo>
                <a:cubicBezTo>
                  <a:pt x="495" y="552"/>
                  <a:pt x="501" y="553"/>
                  <a:pt x="505" y="551"/>
                </a:cubicBezTo>
                <a:cubicBezTo>
                  <a:pt x="509" y="549"/>
                  <a:pt x="511" y="544"/>
                  <a:pt x="514" y="541"/>
                </a:cubicBezTo>
                <a:cubicBezTo>
                  <a:pt x="517" y="538"/>
                  <a:pt x="521" y="535"/>
                  <a:pt x="523" y="532"/>
                </a:cubicBezTo>
                <a:cubicBezTo>
                  <a:pt x="525" y="529"/>
                  <a:pt x="523" y="527"/>
                  <a:pt x="526" y="526"/>
                </a:cubicBezTo>
                <a:cubicBezTo>
                  <a:pt x="529" y="525"/>
                  <a:pt x="537" y="525"/>
                  <a:pt x="541" y="524"/>
                </a:cubicBezTo>
                <a:cubicBezTo>
                  <a:pt x="543" y="511"/>
                  <a:pt x="539" y="526"/>
                  <a:pt x="553" y="518"/>
                </a:cubicBezTo>
                <a:cubicBezTo>
                  <a:pt x="557" y="512"/>
                  <a:pt x="558" y="510"/>
                  <a:pt x="565" y="509"/>
                </a:cubicBezTo>
                <a:cubicBezTo>
                  <a:pt x="571" y="504"/>
                  <a:pt x="571" y="499"/>
                  <a:pt x="578" y="496"/>
                </a:cubicBezTo>
                <a:cubicBezTo>
                  <a:pt x="585" y="489"/>
                  <a:pt x="574" y="488"/>
                  <a:pt x="583" y="484"/>
                </a:cubicBezTo>
                <a:cubicBezTo>
                  <a:pt x="584" y="477"/>
                  <a:pt x="589" y="476"/>
                  <a:pt x="596" y="475"/>
                </a:cubicBezTo>
                <a:cubicBezTo>
                  <a:pt x="601" y="468"/>
                  <a:pt x="601" y="462"/>
                  <a:pt x="604" y="457"/>
                </a:cubicBezTo>
                <a:cubicBezTo>
                  <a:pt x="607" y="452"/>
                  <a:pt x="611" y="447"/>
                  <a:pt x="616" y="443"/>
                </a:cubicBezTo>
                <a:cubicBezTo>
                  <a:pt x="621" y="439"/>
                  <a:pt x="627" y="433"/>
                  <a:pt x="632" y="431"/>
                </a:cubicBezTo>
                <a:cubicBezTo>
                  <a:pt x="637" y="429"/>
                  <a:pt x="637" y="424"/>
                  <a:pt x="646" y="431"/>
                </a:cubicBezTo>
                <a:cubicBezTo>
                  <a:pt x="662" y="434"/>
                  <a:pt x="675" y="476"/>
                  <a:pt x="686" y="473"/>
                </a:cubicBezTo>
                <a:cubicBezTo>
                  <a:pt x="694" y="480"/>
                  <a:pt x="695" y="473"/>
                  <a:pt x="697" y="476"/>
                </a:cubicBezTo>
                <a:cubicBezTo>
                  <a:pt x="698" y="479"/>
                  <a:pt x="691" y="487"/>
                  <a:pt x="692" y="491"/>
                </a:cubicBezTo>
                <a:cubicBezTo>
                  <a:pt x="695" y="489"/>
                  <a:pt x="698" y="500"/>
                  <a:pt x="701" y="502"/>
                </a:cubicBezTo>
                <a:cubicBezTo>
                  <a:pt x="704" y="504"/>
                  <a:pt x="707" y="502"/>
                  <a:pt x="709" y="505"/>
                </a:cubicBezTo>
                <a:cubicBezTo>
                  <a:pt x="711" y="508"/>
                  <a:pt x="713" y="517"/>
                  <a:pt x="715" y="517"/>
                </a:cubicBezTo>
                <a:cubicBezTo>
                  <a:pt x="717" y="517"/>
                  <a:pt x="722" y="509"/>
                  <a:pt x="724" y="508"/>
                </a:cubicBezTo>
                <a:cubicBezTo>
                  <a:pt x="726" y="507"/>
                  <a:pt x="726" y="509"/>
                  <a:pt x="728" y="511"/>
                </a:cubicBezTo>
                <a:cubicBezTo>
                  <a:pt x="730" y="513"/>
                  <a:pt x="733" y="516"/>
                  <a:pt x="734" y="520"/>
                </a:cubicBezTo>
                <a:cubicBezTo>
                  <a:pt x="735" y="524"/>
                  <a:pt x="732" y="535"/>
                  <a:pt x="734" y="536"/>
                </a:cubicBezTo>
                <a:cubicBezTo>
                  <a:pt x="736" y="537"/>
                  <a:pt x="741" y="529"/>
                  <a:pt x="746" y="526"/>
                </a:cubicBezTo>
                <a:cubicBezTo>
                  <a:pt x="751" y="523"/>
                  <a:pt x="758" y="520"/>
                  <a:pt x="763" y="515"/>
                </a:cubicBezTo>
                <a:cubicBezTo>
                  <a:pt x="768" y="510"/>
                  <a:pt x="771" y="501"/>
                  <a:pt x="775" y="497"/>
                </a:cubicBezTo>
                <a:cubicBezTo>
                  <a:pt x="779" y="493"/>
                  <a:pt x="784" y="489"/>
                  <a:pt x="788" y="488"/>
                </a:cubicBezTo>
                <a:cubicBezTo>
                  <a:pt x="792" y="487"/>
                  <a:pt x="798" y="493"/>
                  <a:pt x="800" y="491"/>
                </a:cubicBezTo>
                <a:cubicBezTo>
                  <a:pt x="802" y="489"/>
                  <a:pt x="798" y="481"/>
                  <a:pt x="799" y="478"/>
                </a:cubicBezTo>
                <a:cubicBezTo>
                  <a:pt x="800" y="475"/>
                  <a:pt x="806" y="473"/>
                  <a:pt x="808" y="470"/>
                </a:cubicBezTo>
                <a:cubicBezTo>
                  <a:pt x="810" y="467"/>
                  <a:pt x="810" y="464"/>
                  <a:pt x="811" y="460"/>
                </a:cubicBezTo>
                <a:cubicBezTo>
                  <a:pt x="812" y="456"/>
                  <a:pt x="812" y="451"/>
                  <a:pt x="815" y="448"/>
                </a:cubicBezTo>
                <a:cubicBezTo>
                  <a:pt x="814" y="440"/>
                  <a:pt x="834" y="448"/>
                  <a:pt x="827" y="443"/>
                </a:cubicBezTo>
                <a:cubicBezTo>
                  <a:pt x="831" y="442"/>
                  <a:pt x="837" y="443"/>
                  <a:pt x="838" y="439"/>
                </a:cubicBezTo>
                <a:cubicBezTo>
                  <a:pt x="839" y="435"/>
                  <a:pt x="835" y="424"/>
                  <a:pt x="833" y="419"/>
                </a:cubicBezTo>
                <a:cubicBezTo>
                  <a:pt x="831" y="414"/>
                  <a:pt x="829" y="411"/>
                  <a:pt x="826" y="407"/>
                </a:cubicBezTo>
                <a:cubicBezTo>
                  <a:pt x="823" y="403"/>
                  <a:pt x="817" y="398"/>
                  <a:pt x="812" y="394"/>
                </a:cubicBezTo>
                <a:cubicBezTo>
                  <a:pt x="807" y="390"/>
                  <a:pt x="801" y="387"/>
                  <a:pt x="797" y="383"/>
                </a:cubicBezTo>
                <a:cubicBezTo>
                  <a:pt x="793" y="379"/>
                  <a:pt x="790" y="375"/>
                  <a:pt x="787" y="371"/>
                </a:cubicBezTo>
                <a:cubicBezTo>
                  <a:pt x="784" y="367"/>
                  <a:pt x="781" y="363"/>
                  <a:pt x="778" y="361"/>
                </a:cubicBezTo>
                <a:cubicBezTo>
                  <a:pt x="775" y="359"/>
                  <a:pt x="769" y="359"/>
                  <a:pt x="767" y="356"/>
                </a:cubicBezTo>
                <a:cubicBezTo>
                  <a:pt x="765" y="353"/>
                  <a:pt x="767" y="343"/>
                  <a:pt x="763" y="340"/>
                </a:cubicBezTo>
                <a:cubicBezTo>
                  <a:pt x="759" y="337"/>
                  <a:pt x="751" y="340"/>
                  <a:pt x="746" y="337"/>
                </a:cubicBezTo>
                <a:cubicBezTo>
                  <a:pt x="741" y="334"/>
                  <a:pt x="739" y="325"/>
                  <a:pt x="734" y="320"/>
                </a:cubicBezTo>
                <a:cubicBezTo>
                  <a:pt x="729" y="315"/>
                  <a:pt x="724" y="308"/>
                  <a:pt x="719" y="308"/>
                </a:cubicBezTo>
                <a:cubicBezTo>
                  <a:pt x="714" y="308"/>
                  <a:pt x="704" y="318"/>
                  <a:pt x="701" y="317"/>
                </a:cubicBezTo>
                <a:cubicBezTo>
                  <a:pt x="698" y="316"/>
                  <a:pt x="701" y="306"/>
                  <a:pt x="700" y="302"/>
                </a:cubicBezTo>
                <a:cubicBezTo>
                  <a:pt x="699" y="298"/>
                  <a:pt x="694" y="298"/>
                  <a:pt x="694" y="293"/>
                </a:cubicBezTo>
                <a:cubicBezTo>
                  <a:pt x="685" y="285"/>
                  <a:pt x="707" y="275"/>
                  <a:pt x="697" y="269"/>
                </a:cubicBezTo>
                <a:cubicBezTo>
                  <a:pt x="688" y="254"/>
                  <a:pt x="704" y="255"/>
                  <a:pt x="700" y="238"/>
                </a:cubicBezTo>
                <a:cubicBezTo>
                  <a:pt x="701" y="219"/>
                  <a:pt x="695" y="233"/>
                  <a:pt x="703" y="217"/>
                </a:cubicBezTo>
                <a:cubicBezTo>
                  <a:pt x="705" y="208"/>
                  <a:pt x="702" y="210"/>
                  <a:pt x="707" y="202"/>
                </a:cubicBezTo>
                <a:cubicBezTo>
                  <a:pt x="708" y="191"/>
                  <a:pt x="710" y="194"/>
                  <a:pt x="715" y="185"/>
                </a:cubicBezTo>
                <a:cubicBezTo>
                  <a:pt x="720" y="176"/>
                  <a:pt x="719" y="177"/>
                  <a:pt x="721" y="172"/>
                </a:cubicBezTo>
                <a:cubicBezTo>
                  <a:pt x="723" y="167"/>
                  <a:pt x="725" y="160"/>
                  <a:pt x="725" y="155"/>
                </a:cubicBezTo>
                <a:cubicBezTo>
                  <a:pt x="728" y="145"/>
                  <a:pt x="716" y="152"/>
                  <a:pt x="722" y="143"/>
                </a:cubicBezTo>
                <a:cubicBezTo>
                  <a:pt x="718" y="127"/>
                  <a:pt x="732" y="135"/>
                  <a:pt x="718" y="127"/>
                </a:cubicBezTo>
                <a:cubicBezTo>
                  <a:pt x="717" y="121"/>
                  <a:pt x="712" y="121"/>
                  <a:pt x="710" y="118"/>
                </a:cubicBezTo>
                <a:cubicBezTo>
                  <a:pt x="709" y="114"/>
                  <a:pt x="713" y="107"/>
                  <a:pt x="712" y="103"/>
                </a:cubicBezTo>
                <a:cubicBezTo>
                  <a:pt x="711" y="99"/>
                  <a:pt x="706" y="98"/>
                  <a:pt x="704" y="92"/>
                </a:cubicBezTo>
                <a:cubicBezTo>
                  <a:pt x="702" y="86"/>
                  <a:pt x="701" y="73"/>
                  <a:pt x="697" y="68"/>
                </a:cubicBezTo>
                <a:cubicBezTo>
                  <a:pt x="693" y="63"/>
                  <a:pt x="685" y="65"/>
                  <a:pt x="680" y="61"/>
                </a:cubicBezTo>
                <a:cubicBezTo>
                  <a:pt x="675" y="57"/>
                  <a:pt x="673" y="48"/>
                  <a:pt x="668" y="46"/>
                </a:cubicBezTo>
                <a:cubicBezTo>
                  <a:pt x="663" y="44"/>
                  <a:pt x="655" y="44"/>
                  <a:pt x="652" y="46"/>
                </a:cubicBezTo>
                <a:cubicBezTo>
                  <a:pt x="649" y="48"/>
                  <a:pt x="652" y="58"/>
                  <a:pt x="650" y="61"/>
                </a:cubicBezTo>
                <a:cubicBezTo>
                  <a:pt x="648" y="64"/>
                  <a:pt x="641" y="59"/>
                  <a:pt x="638" y="61"/>
                </a:cubicBezTo>
                <a:cubicBezTo>
                  <a:pt x="635" y="63"/>
                  <a:pt x="635" y="71"/>
                  <a:pt x="632" y="73"/>
                </a:cubicBezTo>
                <a:cubicBezTo>
                  <a:pt x="629" y="75"/>
                  <a:pt x="623" y="74"/>
                  <a:pt x="619" y="76"/>
                </a:cubicBezTo>
                <a:cubicBezTo>
                  <a:pt x="616" y="80"/>
                  <a:pt x="613" y="84"/>
                  <a:pt x="608" y="85"/>
                </a:cubicBezTo>
                <a:cubicBezTo>
                  <a:pt x="600" y="84"/>
                  <a:pt x="601" y="92"/>
                  <a:pt x="595" y="92"/>
                </a:cubicBezTo>
                <a:cubicBezTo>
                  <a:pt x="589" y="92"/>
                  <a:pt x="579" y="90"/>
                  <a:pt x="574" y="88"/>
                </a:cubicBezTo>
                <a:cubicBezTo>
                  <a:pt x="569" y="86"/>
                  <a:pt x="570" y="81"/>
                  <a:pt x="566" y="79"/>
                </a:cubicBezTo>
                <a:cubicBezTo>
                  <a:pt x="562" y="77"/>
                  <a:pt x="552" y="78"/>
                  <a:pt x="548" y="76"/>
                </a:cubicBezTo>
                <a:cubicBezTo>
                  <a:pt x="544" y="74"/>
                  <a:pt x="543" y="68"/>
                  <a:pt x="539" y="67"/>
                </a:cubicBezTo>
                <a:cubicBezTo>
                  <a:pt x="535" y="66"/>
                  <a:pt x="528" y="68"/>
                  <a:pt x="524" y="70"/>
                </a:cubicBezTo>
                <a:cubicBezTo>
                  <a:pt x="513" y="71"/>
                  <a:pt x="528" y="78"/>
                  <a:pt x="515" y="80"/>
                </a:cubicBezTo>
                <a:cubicBezTo>
                  <a:pt x="488" y="93"/>
                  <a:pt x="531" y="94"/>
                  <a:pt x="503" y="88"/>
                </a:cubicBezTo>
                <a:cubicBezTo>
                  <a:pt x="490" y="82"/>
                  <a:pt x="491" y="91"/>
                  <a:pt x="486" y="88"/>
                </a:cubicBezTo>
                <a:cubicBezTo>
                  <a:pt x="481" y="85"/>
                  <a:pt x="477" y="75"/>
                  <a:pt x="473" y="71"/>
                </a:cubicBezTo>
                <a:cubicBezTo>
                  <a:pt x="469" y="67"/>
                  <a:pt x="462" y="64"/>
                  <a:pt x="459" y="61"/>
                </a:cubicBezTo>
                <a:cubicBezTo>
                  <a:pt x="456" y="58"/>
                  <a:pt x="459" y="53"/>
                  <a:pt x="457" y="52"/>
                </a:cubicBezTo>
                <a:cubicBezTo>
                  <a:pt x="455" y="51"/>
                  <a:pt x="450" y="53"/>
                  <a:pt x="448" y="52"/>
                </a:cubicBezTo>
                <a:cubicBezTo>
                  <a:pt x="446" y="51"/>
                  <a:pt x="444" y="49"/>
                  <a:pt x="443" y="46"/>
                </a:cubicBezTo>
                <a:cubicBezTo>
                  <a:pt x="442" y="43"/>
                  <a:pt x="444" y="36"/>
                  <a:pt x="442" y="34"/>
                </a:cubicBezTo>
                <a:cubicBezTo>
                  <a:pt x="440" y="32"/>
                  <a:pt x="432" y="36"/>
                  <a:pt x="429" y="35"/>
                </a:cubicBezTo>
                <a:cubicBezTo>
                  <a:pt x="426" y="34"/>
                  <a:pt x="426" y="28"/>
                  <a:pt x="423" y="28"/>
                </a:cubicBezTo>
                <a:cubicBezTo>
                  <a:pt x="420" y="28"/>
                  <a:pt x="416" y="32"/>
                  <a:pt x="413" y="32"/>
                </a:cubicBezTo>
                <a:cubicBezTo>
                  <a:pt x="410" y="32"/>
                  <a:pt x="407" y="26"/>
                  <a:pt x="404" y="25"/>
                </a:cubicBezTo>
                <a:cubicBezTo>
                  <a:pt x="401" y="24"/>
                  <a:pt x="397" y="24"/>
                  <a:pt x="395" y="26"/>
                </a:cubicBezTo>
                <a:cubicBezTo>
                  <a:pt x="393" y="28"/>
                  <a:pt x="392" y="36"/>
                  <a:pt x="390" y="35"/>
                </a:cubicBezTo>
                <a:cubicBezTo>
                  <a:pt x="388" y="34"/>
                  <a:pt x="389" y="25"/>
                  <a:pt x="383" y="23"/>
                </a:cubicBezTo>
                <a:cubicBezTo>
                  <a:pt x="377" y="24"/>
                  <a:pt x="364" y="17"/>
                  <a:pt x="351" y="25"/>
                </a:cubicBezTo>
                <a:cubicBezTo>
                  <a:pt x="344" y="26"/>
                  <a:pt x="341" y="29"/>
                  <a:pt x="338" y="28"/>
                </a:cubicBezTo>
                <a:cubicBezTo>
                  <a:pt x="335" y="27"/>
                  <a:pt x="337" y="18"/>
                  <a:pt x="333" y="17"/>
                </a:cubicBezTo>
                <a:cubicBezTo>
                  <a:pt x="329" y="16"/>
                  <a:pt x="317" y="20"/>
                  <a:pt x="312" y="19"/>
                </a:cubicBezTo>
                <a:cubicBezTo>
                  <a:pt x="307" y="18"/>
                  <a:pt x="306" y="13"/>
                  <a:pt x="302" y="11"/>
                </a:cubicBezTo>
                <a:cubicBezTo>
                  <a:pt x="298" y="9"/>
                  <a:pt x="288" y="6"/>
                  <a:pt x="285" y="7"/>
                </a:cubicBezTo>
                <a:cubicBezTo>
                  <a:pt x="282" y="8"/>
                  <a:pt x="287" y="17"/>
                  <a:pt x="281" y="19"/>
                </a:cubicBezTo>
                <a:cubicBezTo>
                  <a:pt x="275" y="21"/>
                  <a:pt x="255" y="16"/>
                  <a:pt x="248" y="17"/>
                </a:cubicBezTo>
                <a:cubicBezTo>
                  <a:pt x="245" y="20"/>
                  <a:pt x="230" y="15"/>
                  <a:pt x="237" y="23"/>
                </a:cubicBezTo>
                <a:cubicBezTo>
                  <a:pt x="234" y="25"/>
                  <a:pt x="231" y="27"/>
                  <a:pt x="227" y="28"/>
                </a:cubicBezTo>
                <a:cubicBezTo>
                  <a:pt x="223" y="29"/>
                  <a:pt x="218" y="29"/>
                  <a:pt x="215" y="31"/>
                </a:cubicBezTo>
                <a:cubicBezTo>
                  <a:pt x="213" y="33"/>
                  <a:pt x="208" y="37"/>
                  <a:pt x="206" y="40"/>
                </a:cubicBezTo>
                <a:cubicBezTo>
                  <a:pt x="204" y="43"/>
                  <a:pt x="205" y="52"/>
                  <a:pt x="203" y="52"/>
                </a:cubicBezTo>
                <a:cubicBezTo>
                  <a:pt x="179" y="57"/>
                  <a:pt x="196" y="41"/>
                  <a:pt x="192" y="41"/>
                </a:cubicBezTo>
                <a:cubicBezTo>
                  <a:pt x="188" y="41"/>
                  <a:pt x="183" y="39"/>
                  <a:pt x="179" y="35"/>
                </a:cubicBezTo>
                <a:cubicBezTo>
                  <a:pt x="175" y="31"/>
                  <a:pt x="174" y="21"/>
                  <a:pt x="170" y="17"/>
                </a:cubicBezTo>
                <a:cubicBezTo>
                  <a:pt x="166" y="16"/>
                  <a:pt x="161" y="6"/>
                  <a:pt x="156" y="11"/>
                </a:cubicBezTo>
                <a:cubicBezTo>
                  <a:pt x="152" y="10"/>
                  <a:pt x="149" y="12"/>
                  <a:pt x="146" y="10"/>
                </a:cubicBezTo>
                <a:cubicBezTo>
                  <a:pt x="143" y="8"/>
                  <a:pt x="140" y="2"/>
                  <a:pt x="137" y="1"/>
                </a:cubicBezTo>
                <a:cubicBezTo>
                  <a:pt x="134" y="0"/>
                  <a:pt x="127" y="2"/>
                  <a:pt x="126" y="5"/>
                </a:cubicBezTo>
                <a:cubicBezTo>
                  <a:pt x="125" y="8"/>
                  <a:pt x="131" y="11"/>
                  <a:pt x="131" y="20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267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2441191" y="2283511"/>
            <a:ext cx="2087728" cy="1250330"/>
          </a:xfrm>
          <a:custGeom>
            <a:avLst/>
            <a:gdLst/>
            <a:ahLst/>
            <a:cxnLst>
              <a:cxn ang="0">
                <a:pos x="216" y="180"/>
              </a:cxn>
              <a:cxn ang="0">
                <a:pos x="228" y="168"/>
              </a:cxn>
              <a:cxn ang="0">
                <a:pos x="234" y="128"/>
              </a:cxn>
              <a:cxn ang="0">
                <a:pos x="258" y="87"/>
              </a:cxn>
              <a:cxn ang="0">
                <a:pos x="288" y="65"/>
              </a:cxn>
              <a:cxn ang="0">
                <a:pos x="324" y="47"/>
              </a:cxn>
              <a:cxn ang="0">
                <a:pos x="372" y="39"/>
              </a:cxn>
              <a:cxn ang="0">
                <a:pos x="403" y="14"/>
              </a:cxn>
              <a:cxn ang="0">
                <a:pos x="447" y="2"/>
              </a:cxn>
              <a:cxn ang="0">
                <a:pos x="481" y="24"/>
              </a:cxn>
              <a:cxn ang="0">
                <a:pos x="514" y="24"/>
              </a:cxn>
              <a:cxn ang="0">
                <a:pos x="553" y="32"/>
              </a:cxn>
              <a:cxn ang="0">
                <a:pos x="595" y="39"/>
              </a:cxn>
              <a:cxn ang="0">
                <a:pos x="634" y="57"/>
              </a:cxn>
              <a:cxn ang="0">
                <a:pos x="658" y="104"/>
              </a:cxn>
              <a:cxn ang="0">
                <a:pos x="693" y="143"/>
              </a:cxn>
              <a:cxn ang="0">
                <a:pos x="685" y="189"/>
              </a:cxn>
              <a:cxn ang="0">
                <a:pos x="661" y="237"/>
              </a:cxn>
              <a:cxn ang="0">
                <a:pos x="670" y="273"/>
              </a:cxn>
              <a:cxn ang="0">
                <a:pos x="643" y="311"/>
              </a:cxn>
              <a:cxn ang="0">
                <a:pos x="592" y="335"/>
              </a:cxn>
              <a:cxn ang="0">
                <a:pos x="558" y="363"/>
              </a:cxn>
              <a:cxn ang="0">
                <a:pos x="462" y="398"/>
              </a:cxn>
              <a:cxn ang="0">
                <a:pos x="409" y="390"/>
              </a:cxn>
              <a:cxn ang="0">
                <a:pos x="354" y="396"/>
              </a:cxn>
              <a:cxn ang="0">
                <a:pos x="309" y="413"/>
              </a:cxn>
              <a:cxn ang="0">
                <a:pos x="259" y="435"/>
              </a:cxn>
              <a:cxn ang="0">
                <a:pos x="210" y="431"/>
              </a:cxn>
              <a:cxn ang="0">
                <a:pos x="166" y="399"/>
              </a:cxn>
              <a:cxn ang="0">
                <a:pos x="126" y="380"/>
              </a:cxn>
              <a:cxn ang="0">
                <a:pos x="75" y="372"/>
              </a:cxn>
              <a:cxn ang="0">
                <a:pos x="40" y="362"/>
              </a:cxn>
              <a:cxn ang="0">
                <a:pos x="22" y="314"/>
              </a:cxn>
              <a:cxn ang="0">
                <a:pos x="3" y="276"/>
              </a:cxn>
              <a:cxn ang="0">
                <a:pos x="24" y="245"/>
              </a:cxn>
              <a:cxn ang="0">
                <a:pos x="46" y="218"/>
              </a:cxn>
              <a:cxn ang="0">
                <a:pos x="64" y="180"/>
              </a:cxn>
              <a:cxn ang="0">
                <a:pos x="93" y="141"/>
              </a:cxn>
              <a:cxn ang="0">
                <a:pos x="117" y="110"/>
              </a:cxn>
              <a:cxn ang="0">
                <a:pos x="148" y="92"/>
              </a:cxn>
              <a:cxn ang="0">
                <a:pos x="189" y="114"/>
              </a:cxn>
              <a:cxn ang="0">
                <a:pos x="192" y="149"/>
              </a:cxn>
            </a:cxnLst>
            <a:rect l="0" t="0" r="r" b="b"/>
            <a:pathLst>
              <a:path w="702" h="438">
                <a:moveTo>
                  <a:pt x="192" y="171"/>
                </a:moveTo>
                <a:cubicBezTo>
                  <a:pt x="197" y="177"/>
                  <a:pt x="193" y="174"/>
                  <a:pt x="201" y="177"/>
                </a:cubicBezTo>
                <a:cubicBezTo>
                  <a:pt x="216" y="188"/>
                  <a:pt x="198" y="177"/>
                  <a:pt x="216" y="180"/>
                </a:cubicBezTo>
                <a:cubicBezTo>
                  <a:pt x="226" y="181"/>
                  <a:pt x="216" y="171"/>
                  <a:pt x="216" y="171"/>
                </a:cubicBezTo>
                <a:cubicBezTo>
                  <a:pt x="223" y="170"/>
                  <a:pt x="221" y="172"/>
                  <a:pt x="228" y="170"/>
                </a:cubicBezTo>
                <a:cubicBezTo>
                  <a:pt x="230" y="169"/>
                  <a:pt x="228" y="171"/>
                  <a:pt x="228" y="168"/>
                </a:cubicBezTo>
                <a:cubicBezTo>
                  <a:pt x="228" y="165"/>
                  <a:pt x="226" y="157"/>
                  <a:pt x="228" y="153"/>
                </a:cubicBezTo>
                <a:cubicBezTo>
                  <a:pt x="230" y="149"/>
                  <a:pt x="236" y="150"/>
                  <a:pt x="237" y="146"/>
                </a:cubicBezTo>
                <a:cubicBezTo>
                  <a:pt x="238" y="142"/>
                  <a:pt x="234" y="135"/>
                  <a:pt x="234" y="128"/>
                </a:cubicBezTo>
                <a:cubicBezTo>
                  <a:pt x="234" y="119"/>
                  <a:pt x="233" y="107"/>
                  <a:pt x="235" y="102"/>
                </a:cubicBezTo>
                <a:cubicBezTo>
                  <a:pt x="237" y="97"/>
                  <a:pt x="243" y="100"/>
                  <a:pt x="247" y="98"/>
                </a:cubicBezTo>
                <a:cubicBezTo>
                  <a:pt x="251" y="96"/>
                  <a:pt x="253" y="89"/>
                  <a:pt x="258" y="87"/>
                </a:cubicBezTo>
                <a:cubicBezTo>
                  <a:pt x="263" y="85"/>
                  <a:pt x="276" y="89"/>
                  <a:pt x="280" y="87"/>
                </a:cubicBezTo>
                <a:cubicBezTo>
                  <a:pt x="284" y="85"/>
                  <a:pt x="281" y="79"/>
                  <a:pt x="282" y="75"/>
                </a:cubicBezTo>
                <a:cubicBezTo>
                  <a:pt x="289" y="72"/>
                  <a:pt x="281" y="68"/>
                  <a:pt x="288" y="65"/>
                </a:cubicBezTo>
                <a:cubicBezTo>
                  <a:pt x="294" y="63"/>
                  <a:pt x="301" y="60"/>
                  <a:pt x="301" y="60"/>
                </a:cubicBezTo>
                <a:cubicBezTo>
                  <a:pt x="302" y="51"/>
                  <a:pt x="306" y="58"/>
                  <a:pt x="310" y="56"/>
                </a:cubicBezTo>
                <a:cubicBezTo>
                  <a:pt x="314" y="54"/>
                  <a:pt x="319" y="48"/>
                  <a:pt x="324" y="47"/>
                </a:cubicBezTo>
                <a:cubicBezTo>
                  <a:pt x="329" y="46"/>
                  <a:pt x="334" y="50"/>
                  <a:pt x="339" y="50"/>
                </a:cubicBezTo>
                <a:cubicBezTo>
                  <a:pt x="344" y="50"/>
                  <a:pt x="352" y="46"/>
                  <a:pt x="357" y="44"/>
                </a:cubicBezTo>
                <a:cubicBezTo>
                  <a:pt x="361" y="32"/>
                  <a:pt x="368" y="42"/>
                  <a:pt x="372" y="39"/>
                </a:cubicBezTo>
                <a:cubicBezTo>
                  <a:pt x="376" y="36"/>
                  <a:pt x="375" y="30"/>
                  <a:pt x="379" y="27"/>
                </a:cubicBezTo>
                <a:cubicBezTo>
                  <a:pt x="376" y="0"/>
                  <a:pt x="392" y="23"/>
                  <a:pt x="396" y="21"/>
                </a:cubicBezTo>
                <a:cubicBezTo>
                  <a:pt x="400" y="19"/>
                  <a:pt x="400" y="17"/>
                  <a:pt x="403" y="14"/>
                </a:cubicBezTo>
                <a:cubicBezTo>
                  <a:pt x="406" y="11"/>
                  <a:pt x="410" y="6"/>
                  <a:pt x="415" y="5"/>
                </a:cubicBezTo>
                <a:cubicBezTo>
                  <a:pt x="420" y="4"/>
                  <a:pt x="427" y="9"/>
                  <a:pt x="432" y="8"/>
                </a:cubicBezTo>
                <a:cubicBezTo>
                  <a:pt x="437" y="7"/>
                  <a:pt x="443" y="1"/>
                  <a:pt x="447" y="2"/>
                </a:cubicBezTo>
                <a:cubicBezTo>
                  <a:pt x="451" y="3"/>
                  <a:pt x="450" y="9"/>
                  <a:pt x="454" y="11"/>
                </a:cubicBezTo>
                <a:cubicBezTo>
                  <a:pt x="482" y="12"/>
                  <a:pt x="448" y="11"/>
                  <a:pt x="471" y="14"/>
                </a:cubicBezTo>
                <a:cubicBezTo>
                  <a:pt x="478" y="20"/>
                  <a:pt x="472" y="21"/>
                  <a:pt x="481" y="24"/>
                </a:cubicBezTo>
                <a:cubicBezTo>
                  <a:pt x="486" y="30"/>
                  <a:pt x="478" y="39"/>
                  <a:pt x="495" y="35"/>
                </a:cubicBezTo>
                <a:cubicBezTo>
                  <a:pt x="490" y="25"/>
                  <a:pt x="502" y="31"/>
                  <a:pt x="505" y="29"/>
                </a:cubicBezTo>
                <a:cubicBezTo>
                  <a:pt x="508" y="27"/>
                  <a:pt x="512" y="25"/>
                  <a:pt x="514" y="24"/>
                </a:cubicBezTo>
                <a:cubicBezTo>
                  <a:pt x="515" y="26"/>
                  <a:pt x="518" y="24"/>
                  <a:pt x="519" y="26"/>
                </a:cubicBezTo>
                <a:cubicBezTo>
                  <a:pt x="519" y="26"/>
                  <a:pt x="531" y="29"/>
                  <a:pt x="532" y="33"/>
                </a:cubicBezTo>
                <a:cubicBezTo>
                  <a:pt x="532" y="27"/>
                  <a:pt x="548" y="30"/>
                  <a:pt x="553" y="32"/>
                </a:cubicBezTo>
                <a:cubicBezTo>
                  <a:pt x="558" y="34"/>
                  <a:pt x="558" y="43"/>
                  <a:pt x="562" y="45"/>
                </a:cubicBezTo>
                <a:cubicBezTo>
                  <a:pt x="566" y="47"/>
                  <a:pt x="571" y="48"/>
                  <a:pt x="576" y="47"/>
                </a:cubicBezTo>
                <a:cubicBezTo>
                  <a:pt x="581" y="46"/>
                  <a:pt x="590" y="38"/>
                  <a:pt x="595" y="39"/>
                </a:cubicBezTo>
                <a:cubicBezTo>
                  <a:pt x="600" y="40"/>
                  <a:pt x="603" y="50"/>
                  <a:pt x="607" y="51"/>
                </a:cubicBezTo>
                <a:cubicBezTo>
                  <a:pt x="611" y="52"/>
                  <a:pt x="614" y="44"/>
                  <a:pt x="618" y="45"/>
                </a:cubicBezTo>
                <a:cubicBezTo>
                  <a:pt x="622" y="46"/>
                  <a:pt x="629" y="53"/>
                  <a:pt x="634" y="57"/>
                </a:cubicBezTo>
                <a:cubicBezTo>
                  <a:pt x="639" y="61"/>
                  <a:pt x="644" y="67"/>
                  <a:pt x="646" y="72"/>
                </a:cubicBezTo>
                <a:cubicBezTo>
                  <a:pt x="631" y="90"/>
                  <a:pt x="646" y="81"/>
                  <a:pt x="649" y="86"/>
                </a:cubicBezTo>
                <a:cubicBezTo>
                  <a:pt x="672" y="74"/>
                  <a:pt x="655" y="100"/>
                  <a:pt x="658" y="104"/>
                </a:cubicBezTo>
                <a:cubicBezTo>
                  <a:pt x="661" y="108"/>
                  <a:pt x="663" y="110"/>
                  <a:pt x="667" y="113"/>
                </a:cubicBezTo>
                <a:cubicBezTo>
                  <a:pt x="681" y="116"/>
                  <a:pt x="681" y="118"/>
                  <a:pt x="685" y="123"/>
                </a:cubicBezTo>
                <a:cubicBezTo>
                  <a:pt x="689" y="128"/>
                  <a:pt x="690" y="138"/>
                  <a:pt x="693" y="143"/>
                </a:cubicBezTo>
                <a:cubicBezTo>
                  <a:pt x="696" y="148"/>
                  <a:pt x="702" y="151"/>
                  <a:pt x="702" y="156"/>
                </a:cubicBezTo>
                <a:cubicBezTo>
                  <a:pt x="702" y="161"/>
                  <a:pt x="694" y="166"/>
                  <a:pt x="691" y="171"/>
                </a:cubicBezTo>
                <a:cubicBezTo>
                  <a:pt x="697" y="178"/>
                  <a:pt x="687" y="183"/>
                  <a:pt x="685" y="189"/>
                </a:cubicBezTo>
                <a:cubicBezTo>
                  <a:pt x="683" y="195"/>
                  <a:pt x="681" y="202"/>
                  <a:pt x="679" y="207"/>
                </a:cubicBezTo>
                <a:cubicBezTo>
                  <a:pt x="677" y="212"/>
                  <a:pt x="675" y="217"/>
                  <a:pt x="672" y="222"/>
                </a:cubicBezTo>
                <a:cubicBezTo>
                  <a:pt x="669" y="227"/>
                  <a:pt x="667" y="234"/>
                  <a:pt x="661" y="237"/>
                </a:cubicBezTo>
                <a:cubicBezTo>
                  <a:pt x="670" y="249"/>
                  <a:pt x="660" y="250"/>
                  <a:pt x="660" y="254"/>
                </a:cubicBezTo>
                <a:cubicBezTo>
                  <a:pt x="660" y="258"/>
                  <a:pt x="661" y="261"/>
                  <a:pt x="663" y="264"/>
                </a:cubicBezTo>
                <a:cubicBezTo>
                  <a:pt x="665" y="267"/>
                  <a:pt x="670" y="270"/>
                  <a:pt x="670" y="273"/>
                </a:cubicBezTo>
                <a:cubicBezTo>
                  <a:pt x="670" y="276"/>
                  <a:pt x="665" y="279"/>
                  <a:pt x="663" y="284"/>
                </a:cubicBezTo>
                <a:cubicBezTo>
                  <a:pt x="661" y="289"/>
                  <a:pt x="660" y="301"/>
                  <a:pt x="657" y="305"/>
                </a:cubicBezTo>
                <a:cubicBezTo>
                  <a:pt x="654" y="309"/>
                  <a:pt x="648" y="309"/>
                  <a:pt x="643" y="311"/>
                </a:cubicBezTo>
                <a:cubicBezTo>
                  <a:pt x="638" y="313"/>
                  <a:pt x="636" y="313"/>
                  <a:pt x="628" y="315"/>
                </a:cubicBezTo>
                <a:cubicBezTo>
                  <a:pt x="620" y="317"/>
                  <a:pt x="601" y="317"/>
                  <a:pt x="595" y="320"/>
                </a:cubicBezTo>
                <a:cubicBezTo>
                  <a:pt x="590" y="330"/>
                  <a:pt x="594" y="331"/>
                  <a:pt x="592" y="335"/>
                </a:cubicBezTo>
                <a:cubicBezTo>
                  <a:pt x="590" y="339"/>
                  <a:pt x="588" y="339"/>
                  <a:pt x="585" y="342"/>
                </a:cubicBezTo>
                <a:cubicBezTo>
                  <a:pt x="583" y="348"/>
                  <a:pt x="577" y="348"/>
                  <a:pt x="573" y="351"/>
                </a:cubicBezTo>
                <a:cubicBezTo>
                  <a:pt x="569" y="354"/>
                  <a:pt x="564" y="361"/>
                  <a:pt x="558" y="363"/>
                </a:cubicBezTo>
                <a:cubicBezTo>
                  <a:pt x="552" y="365"/>
                  <a:pt x="548" y="356"/>
                  <a:pt x="538" y="363"/>
                </a:cubicBezTo>
                <a:cubicBezTo>
                  <a:pt x="529" y="367"/>
                  <a:pt x="508" y="399"/>
                  <a:pt x="495" y="405"/>
                </a:cubicBezTo>
                <a:cubicBezTo>
                  <a:pt x="482" y="411"/>
                  <a:pt x="471" y="398"/>
                  <a:pt x="462" y="398"/>
                </a:cubicBezTo>
                <a:cubicBezTo>
                  <a:pt x="453" y="398"/>
                  <a:pt x="444" y="404"/>
                  <a:pt x="438" y="404"/>
                </a:cubicBezTo>
                <a:cubicBezTo>
                  <a:pt x="432" y="404"/>
                  <a:pt x="428" y="397"/>
                  <a:pt x="423" y="395"/>
                </a:cubicBezTo>
                <a:cubicBezTo>
                  <a:pt x="418" y="393"/>
                  <a:pt x="414" y="391"/>
                  <a:pt x="409" y="390"/>
                </a:cubicBezTo>
                <a:cubicBezTo>
                  <a:pt x="404" y="389"/>
                  <a:pt x="399" y="386"/>
                  <a:pt x="393" y="386"/>
                </a:cubicBezTo>
                <a:cubicBezTo>
                  <a:pt x="376" y="389"/>
                  <a:pt x="376" y="390"/>
                  <a:pt x="370" y="392"/>
                </a:cubicBezTo>
                <a:cubicBezTo>
                  <a:pt x="364" y="394"/>
                  <a:pt x="359" y="395"/>
                  <a:pt x="354" y="396"/>
                </a:cubicBezTo>
                <a:cubicBezTo>
                  <a:pt x="349" y="397"/>
                  <a:pt x="344" y="397"/>
                  <a:pt x="339" y="399"/>
                </a:cubicBezTo>
                <a:cubicBezTo>
                  <a:pt x="334" y="401"/>
                  <a:pt x="327" y="406"/>
                  <a:pt x="322" y="408"/>
                </a:cubicBezTo>
                <a:cubicBezTo>
                  <a:pt x="317" y="410"/>
                  <a:pt x="314" y="412"/>
                  <a:pt x="309" y="413"/>
                </a:cubicBezTo>
                <a:cubicBezTo>
                  <a:pt x="294" y="423"/>
                  <a:pt x="298" y="411"/>
                  <a:pt x="294" y="413"/>
                </a:cubicBezTo>
                <a:cubicBezTo>
                  <a:pt x="290" y="415"/>
                  <a:pt x="288" y="421"/>
                  <a:pt x="282" y="425"/>
                </a:cubicBezTo>
                <a:cubicBezTo>
                  <a:pt x="276" y="429"/>
                  <a:pt x="266" y="433"/>
                  <a:pt x="259" y="435"/>
                </a:cubicBezTo>
                <a:cubicBezTo>
                  <a:pt x="252" y="437"/>
                  <a:pt x="247" y="438"/>
                  <a:pt x="241" y="437"/>
                </a:cubicBezTo>
                <a:cubicBezTo>
                  <a:pt x="235" y="436"/>
                  <a:pt x="228" y="427"/>
                  <a:pt x="223" y="426"/>
                </a:cubicBezTo>
                <a:cubicBezTo>
                  <a:pt x="218" y="425"/>
                  <a:pt x="215" y="432"/>
                  <a:pt x="210" y="431"/>
                </a:cubicBezTo>
                <a:cubicBezTo>
                  <a:pt x="205" y="430"/>
                  <a:pt x="197" y="421"/>
                  <a:pt x="192" y="417"/>
                </a:cubicBezTo>
                <a:cubicBezTo>
                  <a:pt x="173" y="410"/>
                  <a:pt x="198" y="415"/>
                  <a:pt x="178" y="408"/>
                </a:cubicBezTo>
                <a:cubicBezTo>
                  <a:pt x="172" y="404"/>
                  <a:pt x="173" y="402"/>
                  <a:pt x="166" y="399"/>
                </a:cubicBezTo>
                <a:cubicBezTo>
                  <a:pt x="160" y="392"/>
                  <a:pt x="161" y="397"/>
                  <a:pt x="154" y="392"/>
                </a:cubicBezTo>
                <a:cubicBezTo>
                  <a:pt x="150" y="385"/>
                  <a:pt x="150" y="392"/>
                  <a:pt x="142" y="389"/>
                </a:cubicBezTo>
                <a:cubicBezTo>
                  <a:pt x="138" y="385"/>
                  <a:pt x="131" y="382"/>
                  <a:pt x="126" y="380"/>
                </a:cubicBezTo>
                <a:cubicBezTo>
                  <a:pt x="121" y="378"/>
                  <a:pt x="117" y="377"/>
                  <a:pt x="111" y="377"/>
                </a:cubicBezTo>
                <a:cubicBezTo>
                  <a:pt x="105" y="377"/>
                  <a:pt x="96" y="387"/>
                  <a:pt x="91" y="378"/>
                </a:cubicBezTo>
                <a:cubicBezTo>
                  <a:pt x="85" y="377"/>
                  <a:pt x="81" y="373"/>
                  <a:pt x="75" y="372"/>
                </a:cubicBezTo>
                <a:cubicBezTo>
                  <a:pt x="69" y="371"/>
                  <a:pt x="60" y="369"/>
                  <a:pt x="55" y="369"/>
                </a:cubicBezTo>
                <a:cubicBezTo>
                  <a:pt x="50" y="368"/>
                  <a:pt x="45" y="370"/>
                  <a:pt x="43" y="369"/>
                </a:cubicBezTo>
                <a:cubicBezTo>
                  <a:pt x="41" y="368"/>
                  <a:pt x="42" y="364"/>
                  <a:pt x="40" y="362"/>
                </a:cubicBezTo>
                <a:cubicBezTo>
                  <a:pt x="38" y="360"/>
                  <a:pt x="35" y="359"/>
                  <a:pt x="33" y="354"/>
                </a:cubicBezTo>
                <a:cubicBezTo>
                  <a:pt x="31" y="349"/>
                  <a:pt x="32" y="336"/>
                  <a:pt x="30" y="329"/>
                </a:cubicBezTo>
                <a:cubicBezTo>
                  <a:pt x="28" y="322"/>
                  <a:pt x="23" y="319"/>
                  <a:pt x="22" y="314"/>
                </a:cubicBezTo>
                <a:cubicBezTo>
                  <a:pt x="10" y="308"/>
                  <a:pt x="23" y="305"/>
                  <a:pt x="22" y="300"/>
                </a:cubicBezTo>
                <a:cubicBezTo>
                  <a:pt x="21" y="295"/>
                  <a:pt x="18" y="289"/>
                  <a:pt x="15" y="285"/>
                </a:cubicBezTo>
                <a:cubicBezTo>
                  <a:pt x="0" y="285"/>
                  <a:pt x="5" y="280"/>
                  <a:pt x="3" y="276"/>
                </a:cubicBezTo>
                <a:cubicBezTo>
                  <a:pt x="1" y="272"/>
                  <a:pt x="2" y="267"/>
                  <a:pt x="3" y="263"/>
                </a:cubicBezTo>
                <a:cubicBezTo>
                  <a:pt x="4" y="259"/>
                  <a:pt x="8" y="257"/>
                  <a:pt x="12" y="254"/>
                </a:cubicBezTo>
                <a:cubicBezTo>
                  <a:pt x="16" y="251"/>
                  <a:pt x="19" y="247"/>
                  <a:pt x="24" y="245"/>
                </a:cubicBezTo>
                <a:cubicBezTo>
                  <a:pt x="20" y="240"/>
                  <a:pt x="37" y="243"/>
                  <a:pt x="40" y="240"/>
                </a:cubicBezTo>
                <a:cubicBezTo>
                  <a:pt x="43" y="237"/>
                  <a:pt x="42" y="232"/>
                  <a:pt x="43" y="228"/>
                </a:cubicBezTo>
                <a:cubicBezTo>
                  <a:pt x="44" y="224"/>
                  <a:pt x="44" y="222"/>
                  <a:pt x="46" y="218"/>
                </a:cubicBezTo>
                <a:cubicBezTo>
                  <a:pt x="48" y="214"/>
                  <a:pt x="52" y="208"/>
                  <a:pt x="54" y="204"/>
                </a:cubicBezTo>
                <a:cubicBezTo>
                  <a:pt x="56" y="200"/>
                  <a:pt x="59" y="195"/>
                  <a:pt x="61" y="191"/>
                </a:cubicBezTo>
                <a:cubicBezTo>
                  <a:pt x="62" y="182"/>
                  <a:pt x="63" y="184"/>
                  <a:pt x="64" y="180"/>
                </a:cubicBezTo>
                <a:cubicBezTo>
                  <a:pt x="65" y="176"/>
                  <a:pt x="67" y="171"/>
                  <a:pt x="69" y="167"/>
                </a:cubicBezTo>
                <a:cubicBezTo>
                  <a:pt x="71" y="163"/>
                  <a:pt x="74" y="157"/>
                  <a:pt x="78" y="153"/>
                </a:cubicBezTo>
                <a:cubicBezTo>
                  <a:pt x="82" y="149"/>
                  <a:pt x="90" y="146"/>
                  <a:pt x="93" y="141"/>
                </a:cubicBezTo>
                <a:cubicBezTo>
                  <a:pt x="96" y="136"/>
                  <a:pt x="91" y="128"/>
                  <a:pt x="93" y="123"/>
                </a:cubicBezTo>
                <a:cubicBezTo>
                  <a:pt x="95" y="122"/>
                  <a:pt x="100" y="105"/>
                  <a:pt x="106" y="111"/>
                </a:cubicBezTo>
                <a:cubicBezTo>
                  <a:pt x="110" y="109"/>
                  <a:pt x="114" y="113"/>
                  <a:pt x="117" y="110"/>
                </a:cubicBezTo>
                <a:cubicBezTo>
                  <a:pt x="120" y="107"/>
                  <a:pt x="119" y="98"/>
                  <a:pt x="123" y="95"/>
                </a:cubicBezTo>
                <a:cubicBezTo>
                  <a:pt x="127" y="92"/>
                  <a:pt x="135" y="89"/>
                  <a:pt x="139" y="89"/>
                </a:cubicBezTo>
                <a:cubicBezTo>
                  <a:pt x="143" y="89"/>
                  <a:pt x="145" y="90"/>
                  <a:pt x="148" y="92"/>
                </a:cubicBezTo>
                <a:cubicBezTo>
                  <a:pt x="152" y="94"/>
                  <a:pt x="162" y="96"/>
                  <a:pt x="166" y="99"/>
                </a:cubicBezTo>
                <a:cubicBezTo>
                  <a:pt x="167" y="104"/>
                  <a:pt x="176" y="98"/>
                  <a:pt x="172" y="110"/>
                </a:cubicBezTo>
                <a:cubicBezTo>
                  <a:pt x="176" y="112"/>
                  <a:pt x="184" y="111"/>
                  <a:pt x="189" y="114"/>
                </a:cubicBezTo>
                <a:cubicBezTo>
                  <a:pt x="194" y="117"/>
                  <a:pt x="197" y="122"/>
                  <a:pt x="199" y="126"/>
                </a:cubicBezTo>
                <a:cubicBezTo>
                  <a:pt x="201" y="130"/>
                  <a:pt x="187" y="127"/>
                  <a:pt x="199" y="137"/>
                </a:cubicBezTo>
                <a:cubicBezTo>
                  <a:pt x="198" y="141"/>
                  <a:pt x="192" y="145"/>
                  <a:pt x="192" y="149"/>
                </a:cubicBezTo>
                <a:cubicBezTo>
                  <a:pt x="192" y="153"/>
                  <a:pt x="198" y="158"/>
                  <a:pt x="198" y="162"/>
                </a:cubicBezTo>
                <a:cubicBezTo>
                  <a:pt x="198" y="166"/>
                  <a:pt x="204" y="169"/>
                  <a:pt x="192" y="17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267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0" name="Freeform 3"/>
          <p:cNvSpPr>
            <a:spLocks/>
          </p:cNvSpPr>
          <p:nvPr/>
        </p:nvSpPr>
        <p:spPr bwMode="auto">
          <a:xfrm>
            <a:off x="7035979" y="4555798"/>
            <a:ext cx="1427506" cy="1924023"/>
          </a:xfrm>
          <a:custGeom>
            <a:avLst/>
            <a:gdLst/>
            <a:ahLst/>
            <a:cxnLst>
              <a:cxn ang="0">
                <a:pos x="138" y="16"/>
              </a:cxn>
              <a:cxn ang="0">
                <a:pos x="180" y="7"/>
              </a:cxn>
              <a:cxn ang="0">
                <a:pos x="260" y="10"/>
              </a:cxn>
              <a:cxn ang="0">
                <a:pos x="291" y="2"/>
              </a:cxn>
              <a:cxn ang="0">
                <a:pos x="293" y="44"/>
              </a:cxn>
              <a:cxn ang="0">
                <a:pos x="303" y="77"/>
              </a:cxn>
              <a:cxn ang="0">
                <a:pos x="312" y="107"/>
              </a:cxn>
              <a:cxn ang="0">
                <a:pos x="333" y="140"/>
              </a:cxn>
              <a:cxn ang="0">
                <a:pos x="348" y="173"/>
              </a:cxn>
              <a:cxn ang="0">
                <a:pos x="357" y="197"/>
              </a:cxn>
              <a:cxn ang="0">
                <a:pos x="357" y="241"/>
              </a:cxn>
              <a:cxn ang="0">
                <a:pos x="348" y="278"/>
              </a:cxn>
              <a:cxn ang="0">
                <a:pos x="342" y="335"/>
              </a:cxn>
              <a:cxn ang="0">
                <a:pos x="378" y="373"/>
              </a:cxn>
              <a:cxn ang="0">
                <a:pos x="392" y="391"/>
              </a:cxn>
              <a:cxn ang="0">
                <a:pos x="462" y="430"/>
              </a:cxn>
              <a:cxn ang="0">
                <a:pos x="455" y="470"/>
              </a:cxn>
              <a:cxn ang="0">
                <a:pos x="435" y="499"/>
              </a:cxn>
              <a:cxn ang="0">
                <a:pos x="404" y="512"/>
              </a:cxn>
              <a:cxn ang="0">
                <a:pos x="371" y="527"/>
              </a:cxn>
              <a:cxn ang="0">
                <a:pos x="332" y="565"/>
              </a:cxn>
              <a:cxn ang="0">
                <a:pos x="306" y="607"/>
              </a:cxn>
              <a:cxn ang="0">
                <a:pos x="290" y="622"/>
              </a:cxn>
              <a:cxn ang="0">
                <a:pos x="285" y="662"/>
              </a:cxn>
              <a:cxn ang="0">
                <a:pos x="264" y="670"/>
              </a:cxn>
              <a:cxn ang="0">
                <a:pos x="233" y="673"/>
              </a:cxn>
              <a:cxn ang="0">
                <a:pos x="212" y="646"/>
              </a:cxn>
              <a:cxn ang="0">
                <a:pos x="207" y="623"/>
              </a:cxn>
              <a:cxn ang="0">
                <a:pos x="189" y="604"/>
              </a:cxn>
              <a:cxn ang="0">
                <a:pos x="165" y="611"/>
              </a:cxn>
              <a:cxn ang="0">
                <a:pos x="132" y="622"/>
              </a:cxn>
              <a:cxn ang="0">
                <a:pos x="102" y="611"/>
              </a:cxn>
              <a:cxn ang="0">
                <a:pos x="77" y="595"/>
              </a:cxn>
              <a:cxn ang="0">
                <a:pos x="75" y="574"/>
              </a:cxn>
              <a:cxn ang="0">
                <a:pos x="71" y="559"/>
              </a:cxn>
              <a:cxn ang="0">
                <a:pos x="68" y="536"/>
              </a:cxn>
              <a:cxn ang="0">
                <a:pos x="39" y="545"/>
              </a:cxn>
              <a:cxn ang="0">
                <a:pos x="18" y="532"/>
              </a:cxn>
              <a:cxn ang="0">
                <a:pos x="14" y="500"/>
              </a:cxn>
              <a:cxn ang="0">
                <a:pos x="8" y="479"/>
              </a:cxn>
              <a:cxn ang="0">
                <a:pos x="24" y="452"/>
              </a:cxn>
              <a:cxn ang="0">
                <a:pos x="45" y="436"/>
              </a:cxn>
              <a:cxn ang="0">
                <a:pos x="74" y="415"/>
              </a:cxn>
              <a:cxn ang="0">
                <a:pos x="93" y="395"/>
              </a:cxn>
              <a:cxn ang="0">
                <a:pos x="134" y="377"/>
              </a:cxn>
              <a:cxn ang="0">
                <a:pos x="158" y="364"/>
              </a:cxn>
              <a:cxn ang="0">
                <a:pos x="191" y="317"/>
              </a:cxn>
              <a:cxn ang="0">
                <a:pos x="188" y="308"/>
              </a:cxn>
              <a:cxn ang="0">
                <a:pos x="177" y="262"/>
              </a:cxn>
              <a:cxn ang="0">
                <a:pos x="161" y="248"/>
              </a:cxn>
              <a:cxn ang="0">
                <a:pos x="143" y="229"/>
              </a:cxn>
              <a:cxn ang="0">
                <a:pos x="138" y="188"/>
              </a:cxn>
              <a:cxn ang="0">
                <a:pos x="144" y="115"/>
              </a:cxn>
              <a:cxn ang="0">
                <a:pos x="129" y="97"/>
              </a:cxn>
              <a:cxn ang="0">
                <a:pos x="115" y="73"/>
              </a:cxn>
              <a:cxn ang="0">
                <a:pos x="119" y="37"/>
              </a:cxn>
            </a:cxnLst>
            <a:rect l="0" t="0" r="r" b="b"/>
            <a:pathLst>
              <a:path w="480" h="674">
                <a:moveTo>
                  <a:pt x="119" y="37"/>
                </a:moveTo>
                <a:cubicBezTo>
                  <a:pt x="111" y="35"/>
                  <a:pt x="117" y="20"/>
                  <a:pt x="138" y="16"/>
                </a:cubicBezTo>
                <a:cubicBezTo>
                  <a:pt x="145" y="12"/>
                  <a:pt x="155" y="11"/>
                  <a:pt x="162" y="10"/>
                </a:cubicBezTo>
                <a:cubicBezTo>
                  <a:pt x="169" y="9"/>
                  <a:pt x="167" y="7"/>
                  <a:pt x="180" y="7"/>
                </a:cubicBezTo>
                <a:cubicBezTo>
                  <a:pt x="193" y="7"/>
                  <a:pt x="230" y="11"/>
                  <a:pt x="243" y="11"/>
                </a:cubicBezTo>
                <a:cubicBezTo>
                  <a:pt x="256" y="11"/>
                  <a:pt x="255" y="10"/>
                  <a:pt x="260" y="10"/>
                </a:cubicBezTo>
                <a:cubicBezTo>
                  <a:pt x="280" y="14"/>
                  <a:pt x="270" y="11"/>
                  <a:pt x="275" y="10"/>
                </a:cubicBezTo>
                <a:cubicBezTo>
                  <a:pt x="280" y="9"/>
                  <a:pt x="289" y="0"/>
                  <a:pt x="291" y="2"/>
                </a:cubicBezTo>
                <a:cubicBezTo>
                  <a:pt x="293" y="5"/>
                  <a:pt x="294" y="12"/>
                  <a:pt x="290" y="23"/>
                </a:cubicBezTo>
                <a:cubicBezTo>
                  <a:pt x="290" y="30"/>
                  <a:pt x="292" y="38"/>
                  <a:pt x="293" y="44"/>
                </a:cubicBezTo>
                <a:cubicBezTo>
                  <a:pt x="294" y="50"/>
                  <a:pt x="295" y="57"/>
                  <a:pt x="297" y="62"/>
                </a:cubicBezTo>
                <a:cubicBezTo>
                  <a:pt x="299" y="67"/>
                  <a:pt x="301" y="72"/>
                  <a:pt x="303" y="77"/>
                </a:cubicBezTo>
                <a:cubicBezTo>
                  <a:pt x="302" y="80"/>
                  <a:pt x="313" y="91"/>
                  <a:pt x="309" y="92"/>
                </a:cubicBezTo>
                <a:cubicBezTo>
                  <a:pt x="310" y="97"/>
                  <a:pt x="309" y="102"/>
                  <a:pt x="312" y="107"/>
                </a:cubicBezTo>
                <a:cubicBezTo>
                  <a:pt x="316" y="118"/>
                  <a:pt x="322" y="112"/>
                  <a:pt x="327" y="122"/>
                </a:cubicBezTo>
                <a:cubicBezTo>
                  <a:pt x="327" y="128"/>
                  <a:pt x="339" y="132"/>
                  <a:pt x="333" y="140"/>
                </a:cubicBezTo>
                <a:cubicBezTo>
                  <a:pt x="335" y="146"/>
                  <a:pt x="337" y="153"/>
                  <a:pt x="339" y="158"/>
                </a:cubicBezTo>
                <a:cubicBezTo>
                  <a:pt x="341" y="163"/>
                  <a:pt x="346" y="168"/>
                  <a:pt x="348" y="173"/>
                </a:cubicBezTo>
                <a:cubicBezTo>
                  <a:pt x="350" y="178"/>
                  <a:pt x="349" y="183"/>
                  <a:pt x="350" y="187"/>
                </a:cubicBezTo>
                <a:cubicBezTo>
                  <a:pt x="351" y="191"/>
                  <a:pt x="356" y="191"/>
                  <a:pt x="357" y="197"/>
                </a:cubicBezTo>
                <a:cubicBezTo>
                  <a:pt x="358" y="203"/>
                  <a:pt x="356" y="216"/>
                  <a:pt x="356" y="223"/>
                </a:cubicBezTo>
                <a:cubicBezTo>
                  <a:pt x="356" y="230"/>
                  <a:pt x="357" y="235"/>
                  <a:pt x="357" y="241"/>
                </a:cubicBezTo>
                <a:cubicBezTo>
                  <a:pt x="357" y="247"/>
                  <a:pt x="357" y="256"/>
                  <a:pt x="356" y="262"/>
                </a:cubicBezTo>
                <a:cubicBezTo>
                  <a:pt x="355" y="268"/>
                  <a:pt x="350" y="272"/>
                  <a:pt x="348" y="278"/>
                </a:cubicBezTo>
                <a:cubicBezTo>
                  <a:pt x="346" y="284"/>
                  <a:pt x="346" y="287"/>
                  <a:pt x="345" y="296"/>
                </a:cubicBezTo>
                <a:lnTo>
                  <a:pt x="342" y="335"/>
                </a:lnTo>
                <a:cubicBezTo>
                  <a:pt x="343" y="341"/>
                  <a:pt x="375" y="358"/>
                  <a:pt x="375" y="358"/>
                </a:cubicBezTo>
                <a:cubicBezTo>
                  <a:pt x="376" y="365"/>
                  <a:pt x="373" y="368"/>
                  <a:pt x="378" y="373"/>
                </a:cubicBezTo>
                <a:cubicBezTo>
                  <a:pt x="378" y="375"/>
                  <a:pt x="388" y="380"/>
                  <a:pt x="389" y="382"/>
                </a:cubicBezTo>
                <a:cubicBezTo>
                  <a:pt x="390" y="384"/>
                  <a:pt x="391" y="389"/>
                  <a:pt x="392" y="391"/>
                </a:cubicBezTo>
                <a:cubicBezTo>
                  <a:pt x="396" y="398"/>
                  <a:pt x="443" y="411"/>
                  <a:pt x="447" y="419"/>
                </a:cubicBezTo>
                <a:cubicBezTo>
                  <a:pt x="449" y="430"/>
                  <a:pt x="456" y="421"/>
                  <a:pt x="462" y="430"/>
                </a:cubicBezTo>
                <a:cubicBezTo>
                  <a:pt x="465" y="441"/>
                  <a:pt x="467" y="448"/>
                  <a:pt x="477" y="454"/>
                </a:cubicBezTo>
                <a:cubicBezTo>
                  <a:pt x="480" y="462"/>
                  <a:pt x="449" y="464"/>
                  <a:pt x="455" y="470"/>
                </a:cubicBezTo>
                <a:cubicBezTo>
                  <a:pt x="457" y="476"/>
                  <a:pt x="444" y="478"/>
                  <a:pt x="447" y="484"/>
                </a:cubicBezTo>
                <a:cubicBezTo>
                  <a:pt x="439" y="488"/>
                  <a:pt x="449" y="497"/>
                  <a:pt x="435" y="499"/>
                </a:cubicBezTo>
                <a:cubicBezTo>
                  <a:pt x="430" y="503"/>
                  <a:pt x="425" y="506"/>
                  <a:pt x="420" y="508"/>
                </a:cubicBezTo>
                <a:cubicBezTo>
                  <a:pt x="415" y="510"/>
                  <a:pt x="409" y="509"/>
                  <a:pt x="404" y="512"/>
                </a:cubicBezTo>
                <a:cubicBezTo>
                  <a:pt x="399" y="515"/>
                  <a:pt x="397" y="525"/>
                  <a:pt x="392" y="527"/>
                </a:cubicBezTo>
                <a:cubicBezTo>
                  <a:pt x="387" y="529"/>
                  <a:pt x="377" y="525"/>
                  <a:pt x="371" y="527"/>
                </a:cubicBezTo>
                <a:cubicBezTo>
                  <a:pt x="365" y="529"/>
                  <a:pt x="364" y="533"/>
                  <a:pt x="357" y="539"/>
                </a:cubicBezTo>
                <a:cubicBezTo>
                  <a:pt x="355" y="551"/>
                  <a:pt x="345" y="562"/>
                  <a:pt x="332" y="565"/>
                </a:cubicBezTo>
                <a:cubicBezTo>
                  <a:pt x="324" y="569"/>
                  <a:pt x="320" y="590"/>
                  <a:pt x="312" y="589"/>
                </a:cubicBezTo>
                <a:cubicBezTo>
                  <a:pt x="308" y="596"/>
                  <a:pt x="309" y="604"/>
                  <a:pt x="306" y="607"/>
                </a:cubicBezTo>
                <a:cubicBezTo>
                  <a:pt x="303" y="610"/>
                  <a:pt x="296" y="603"/>
                  <a:pt x="293" y="605"/>
                </a:cubicBezTo>
                <a:cubicBezTo>
                  <a:pt x="290" y="608"/>
                  <a:pt x="290" y="616"/>
                  <a:pt x="290" y="622"/>
                </a:cubicBezTo>
                <a:cubicBezTo>
                  <a:pt x="290" y="628"/>
                  <a:pt x="294" y="636"/>
                  <a:pt x="293" y="643"/>
                </a:cubicBezTo>
                <a:cubicBezTo>
                  <a:pt x="292" y="650"/>
                  <a:pt x="288" y="658"/>
                  <a:pt x="285" y="662"/>
                </a:cubicBezTo>
                <a:cubicBezTo>
                  <a:pt x="282" y="666"/>
                  <a:pt x="276" y="666"/>
                  <a:pt x="273" y="667"/>
                </a:cubicBezTo>
                <a:cubicBezTo>
                  <a:pt x="270" y="668"/>
                  <a:pt x="268" y="670"/>
                  <a:pt x="264" y="670"/>
                </a:cubicBezTo>
                <a:cubicBezTo>
                  <a:pt x="260" y="670"/>
                  <a:pt x="253" y="668"/>
                  <a:pt x="248" y="668"/>
                </a:cubicBezTo>
                <a:cubicBezTo>
                  <a:pt x="243" y="668"/>
                  <a:pt x="239" y="674"/>
                  <a:pt x="233" y="673"/>
                </a:cubicBezTo>
                <a:cubicBezTo>
                  <a:pt x="227" y="672"/>
                  <a:pt x="216" y="666"/>
                  <a:pt x="213" y="662"/>
                </a:cubicBezTo>
                <a:cubicBezTo>
                  <a:pt x="210" y="658"/>
                  <a:pt x="214" y="650"/>
                  <a:pt x="212" y="646"/>
                </a:cubicBezTo>
                <a:cubicBezTo>
                  <a:pt x="210" y="642"/>
                  <a:pt x="194" y="642"/>
                  <a:pt x="200" y="635"/>
                </a:cubicBezTo>
                <a:cubicBezTo>
                  <a:pt x="199" y="631"/>
                  <a:pt x="207" y="626"/>
                  <a:pt x="207" y="623"/>
                </a:cubicBezTo>
                <a:cubicBezTo>
                  <a:pt x="207" y="620"/>
                  <a:pt x="200" y="619"/>
                  <a:pt x="197" y="616"/>
                </a:cubicBezTo>
                <a:cubicBezTo>
                  <a:pt x="194" y="613"/>
                  <a:pt x="193" y="606"/>
                  <a:pt x="189" y="604"/>
                </a:cubicBezTo>
                <a:cubicBezTo>
                  <a:pt x="178" y="602"/>
                  <a:pt x="184" y="609"/>
                  <a:pt x="174" y="605"/>
                </a:cubicBezTo>
                <a:cubicBezTo>
                  <a:pt x="176" y="602"/>
                  <a:pt x="165" y="616"/>
                  <a:pt x="165" y="611"/>
                </a:cubicBezTo>
                <a:cubicBezTo>
                  <a:pt x="161" y="613"/>
                  <a:pt x="154" y="617"/>
                  <a:pt x="149" y="619"/>
                </a:cubicBezTo>
                <a:cubicBezTo>
                  <a:pt x="144" y="621"/>
                  <a:pt x="138" y="622"/>
                  <a:pt x="132" y="622"/>
                </a:cubicBezTo>
                <a:cubicBezTo>
                  <a:pt x="126" y="622"/>
                  <a:pt x="119" y="622"/>
                  <a:pt x="114" y="620"/>
                </a:cubicBezTo>
                <a:cubicBezTo>
                  <a:pt x="109" y="618"/>
                  <a:pt x="106" y="613"/>
                  <a:pt x="102" y="611"/>
                </a:cubicBezTo>
                <a:cubicBezTo>
                  <a:pt x="98" y="609"/>
                  <a:pt x="91" y="608"/>
                  <a:pt x="87" y="605"/>
                </a:cubicBezTo>
                <a:cubicBezTo>
                  <a:pt x="83" y="602"/>
                  <a:pt x="78" y="599"/>
                  <a:pt x="77" y="595"/>
                </a:cubicBezTo>
                <a:cubicBezTo>
                  <a:pt x="76" y="591"/>
                  <a:pt x="78" y="583"/>
                  <a:pt x="78" y="580"/>
                </a:cubicBezTo>
                <a:cubicBezTo>
                  <a:pt x="78" y="577"/>
                  <a:pt x="77" y="576"/>
                  <a:pt x="75" y="574"/>
                </a:cubicBezTo>
                <a:cubicBezTo>
                  <a:pt x="68" y="569"/>
                  <a:pt x="75" y="572"/>
                  <a:pt x="68" y="568"/>
                </a:cubicBezTo>
                <a:cubicBezTo>
                  <a:pt x="62" y="560"/>
                  <a:pt x="81" y="563"/>
                  <a:pt x="71" y="559"/>
                </a:cubicBezTo>
                <a:cubicBezTo>
                  <a:pt x="67" y="554"/>
                  <a:pt x="76" y="552"/>
                  <a:pt x="71" y="550"/>
                </a:cubicBezTo>
                <a:cubicBezTo>
                  <a:pt x="66" y="545"/>
                  <a:pt x="74" y="539"/>
                  <a:pt x="68" y="536"/>
                </a:cubicBezTo>
                <a:cubicBezTo>
                  <a:pt x="61" y="530"/>
                  <a:pt x="58" y="550"/>
                  <a:pt x="51" y="545"/>
                </a:cubicBezTo>
                <a:cubicBezTo>
                  <a:pt x="42" y="554"/>
                  <a:pt x="43" y="546"/>
                  <a:pt x="39" y="545"/>
                </a:cubicBezTo>
                <a:cubicBezTo>
                  <a:pt x="35" y="544"/>
                  <a:pt x="30" y="541"/>
                  <a:pt x="27" y="539"/>
                </a:cubicBezTo>
                <a:cubicBezTo>
                  <a:pt x="24" y="537"/>
                  <a:pt x="21" y="536"/>
                  <a:pt x="18" y="532"/>
                </a:cubicBezTo>
                <a:cubicBezTo>
                  <a:pt x="22" y="525"/>
                  <a:pt x="0" y="515"/>
                  <a:pt x="8" y="514"/>
                </a:cubicBezTo>
                <a:cubicBezTo>
                  <a:pt x="4" y="514"/>
                  <a:pt x="14" y="502"/>
                  <a:pt x="14" y="500"/>
                </a:cubicBezTo>
                <a:cubicBezTo>
                  <a:pt x="14" y="498"/>
                  <a:pt x="9" y="503"/>
                  <a:pt x="8" y="499"/>
                </a:cubicBezTo>
                <a:cubicBezTo>
                  <a:pt x="7" y="495"/>
                  <a:pt x="7" y="485"/>
                  <a:pt x="8" y="479"/>
                </a:cubicBezTo>
                <a:cubicBezTo>
                  <a:pt x="9" y="473"/>
                  <a:pt x="9" y="469"/>
                  <a:pt x="12" y="464"/>
                </a:cubicBezTo>
                <a:cubicBezTo>
                  <a:pt x="15" y="459"/>
                  <a:pt x="19" y="454"/>
                  <a:pt x="24" y="452"/>
                </a:cubicBezTo>
                <a:cubicBezTo>
                  <a:pt x="29" y="450"/>
                  <a:pt x="38" y="454"/>
                  <a:pt x="41" y="451"/>
                </a:cubicBezTo>
                <a:cubicBezTo>
                  <a:pt x="44" y="448"/>
                  <a:pt x="42" y="440"/>
                  <a:pt x="45" y="436"/>
                </a:cubicBezTo>
                <a:cubicBezTo>
                  <a:pt x="48" y="432"/>
                  <a:pt x="55" y="427"/>
                  <a:pt x="60" y="424"/>
                </a:cubicBezTo>
                <a:cubicBezTo>
                  <a:pt x="65" y="421"/>
                  <a:pt x="71" y="419"/>
                  <a:pt x="74" y="415"/>
                </a:cubicBezTo>
                <a:cubicBezTo>
                  <a:pt x="79" y="411"/>
                  <a:pt x="75" y="401"/>
                  <a:pt x="81" y="400"/>
                </a:cubicBezTo>
                <a:cubicBezTo>
                  <a:pt x="94" y="394"/>
                  <a:pt x="82" y="403"/>
                  <a:pt x="93" y="395"/>
                </a:cubicBezTo>
                <a:cubicBezTo>
                  <a:pt x="95" y="390"/>
                  <a:pt x="108" y="386"/>
                  <a:pt x="111" y="382"/>
                </a:cubicBezTo>
                <a:cubicBezTo>
                  <a:pt x="113" y="374"/>
                  <a:pt x="128" y="382"/>
                  <a:pt x="134" y="377"/>
                </a:cubicBezTo>
                <a:cubicBezTo>
                  <a:pt x="140" y="376"/>
                  <a:pt x="142" y="376"/>
                  <a:pt x="146" y="374"/>
                </a:cubicBezTo>
                <a:cubicBezTo>
                  <a:pt x="150" y="372"/>
                  <a:pt x="152" y="371"/>
                  <a:pt x="158" y="364"/>
                </a:cubicBezTo>
                <a:cubicBezTo>
                  <a:pt x="157" y="358"/>
                  <a:pt x="179" y="337"/>
                  <a:pt x="185" y="329"/>
                </a:cubicBezTo>
                <a:cubicBezTo>
                  <a:pt x="190" y="321"/>
                  <a:pt x="191" y="322"/>
                  <a:pt x="191" y="317"/>
                </a:cubicBezTo>
                <a:cubicBezTo>
                  <a:pt x="191" y="312"/>
                  <a:pt x="188" y="297"/>
                  <a:pt x="188" y="296"/>
                </a:cubicBezTo>
                <a:cubicBezTo>
                  <a:pt x="188" y="294"/>
                  <a:pt x="188" y="313"/>
                  <a:pt x="188" y="308"/>
                </a:cubicBezTo>
                <a:cubicBezTo>
                  <a:pt x="187" y="303"/>
                  <a:pt x="186" y="276"/>
                  <a:pt x="184" y="268"/>
                </a:cubicBezTo>
                <a:cubicBezTo>
                  <a:pt x="182" y="260"/>
                  <a:pt x="180" y="263"/>
                  <a:pt x="177" y="262"/>
                </a:cubicBezTo>
                <a:cubicBezTo>
                  <a:pt x="174" y="261"/>
                  <a:pt x="171" y="261"/>
                  <a:pt x="168" y="259"/>
                </a:cubicBezTo>
                <a:cubicBezTo>
                  <a:pt x="165" y="257"/>
                  <a:pt x="163" y="252"/>
                  <a:pt x="161" y="248"/>
                </a:cubicBezTo>
                <a:cubicBezTo>
                  <a:pt x="158" y="240"/>
                  <a:pt x="161" y="240"/>
                  <a:pt x="156" y="232"/>
                </a:cubicBezTo>
                <a:cubicBezTo>
                  <a:pt x="153" y="228"/>
                  <a:pt x="147" y="231"/>
                  <a:pt x="143" y="229"/>
                </a:cubicBezTo>
                <a:cubicBezTo>
                  <a:pt x="139" y="227"/>
                  <a:pt x="135" y="225"/>
                  <a:pt x="134" y="218"/>
                </a:cubicBezTo>
                <a:cubicBezTo>
                  <a:pt x="135" y="204"/>
                  <a:pt x="136" y="202"/>
                  <a:pt x="138" y="188"/>
                </a:cubicBezTo>
                <a:cubicBezTo>
                  <a:pt x="136" y="180"/>
                  <a:pt x="148" y="193"/>
                  <a:pt x="149" y="181"/>
                </a:cubicBezTo>
                <a:cubicBezTo>
                  <a:pt x="150" y="169"/>
                  <a:pt x="146" y="127"/>
                  <a:pt x="144" y="115"/>
                </a:cubicBezTo>
                <a:cubicBezTo>
                  <a:pt x="142" y="103"/>
                  <a:pt x="140" y="109"/>
                  <a:pt x="137" y="106"/>
                </a:cubicBezTo>
                <a:cubicBezTo>
                  <a:pt x="134" y="103"/>
                  <a:pt x="132" y="100"/>
                  <a:pt x="129" y="97"/>
                </a:cubicBezTo>
                <a:cubicBezTo>
                  <a:pt x="126" y="94"/>
                  <a:pt x="122" y="92"/>
                  <a:pt x="120" y="88"/>
                </a:cubicBezTo>
                <a:cubicBezTo>
                  <a:pt x="118" y="84"/>
                  <a:pt x="115" y="77"/>
                  <a:pt x="115" y="73"/>
                </a:cubicBezTo>
                <a:cubicBezTo>
                  <a:pt x="110" y="63"/>
                  <a:pt x="126" y="68"/>
                  <a:pt x="119" y="61"/>
                </a:cubicBezTo>
                <a:lnTo>
                  <a:pt x="119" y="37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267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1" name="Freeform 4"/>
          <p:cNvSpPr>
            <a:spLocks/>
          </p:cNvSpPr>
          <p:nvPr/>
        </p:nvSpPr>
        <p:spPr bwMode="auto">
          <a:xfrm>
            <a:off x="5322971" y="3879248"/>
            <a:ext cx="2284010" cy="1983971"/>
          </a:xfrm>
          <a:custGeom>
            <a:avLst/>
            <a:gdLst/>
            <a:ahLst/>
            <a:cxnLst>
              <a:cxn ang="0">
                <a:pos x="123" y="107"/>
              </a:cxn>
              <a:cxn ang="0">
                <a:pos x="229" y="11"/>
              </a:cxn>
              <a:cxn ang="0">
                <a:pos x="294" y="55"/>
              </a:cxn>
              <a:cxn ang="0">
                <a:pos x="336" y="89"/>
              </a:cxn>
              <a:cxn ang="0">
                <a:pos x="391" y="145"/>
              </a:cxn>
              <a:cxn ang="0">
                <a:pos x="468" y="175"/>
              </a:cxn>
              <a:cxn ang="0">
                <a:pos x="549" y="214"/>
              </a:cxn>
              <a:cxn ang="0">
                <a:pos x="616" y="238"/>
              </a:cxn>
              <a:cxn ang="0">
                <a:pos x="702" y="251"/>
              </a:cxn>
              <a:cxn ang="0">
                <a:pos x="697" y="311"/>
              </a:cxn>
              <a:cxn ang="0">
                <a:pos x="726" y="398"/>
              </a:cxn>
              <a:cxn ang="0">
                <a:pos x="714" y="461"/>
              </a:cxn>
              <a:cxn ang="0">
                <a:pos x="765" y="509"/>
              </a:cxn>
              <a:cxn ang="0">
                <a:pos x="760" y="575"/>
              </a:cxn>
              <a:cxn ang="0">
                <a:pos x="684" y="622"/>
              </a:cxn>
              <a:cxn ang="0">
                <a:pos x="652" y="653"/>
              </a:cxn>
              <a:cxn ang="0">
                <a:pos x="618" y="685"/>
              </a:cxn>
              <a:cxn ang="0">
                <a:pos x="589" y="677"/>
              </a:cxn>
              <a:cxn ang="0">
                <a:pos x="582" y="638"/>
              </a:cxn>
              <a:cxn ang="0">
                <a:pos x="558" y="608"/>
              </a:cxn>
              <a:cxn ang="0">
                <a:pos x="525" y="569"/>
              </a:cxn>
              <a:cxn ang="0">
                <a:pos x="499" y="538"/>
              </a:cxn>
              <a:cxn ang="0">
                <a:pos x="469" y="557"/>
              </a:cxn>
              <a:cxn ang="0">
                <a:pos x="417" y="548"/>
              </a:cxn>
              <a:cxn ang="0">
                <a:pos x="372" y="544"/>
              </a:cxn>
              <a:cxn ang="0">
                <a:pos x="328" y="550"/>
              </a:cxn>
              <a:cxn ang="0">
                <a:pos x="277" y="560"/>
              </a:cxn>
              <a:cxn ang="0">
                <a:pos x="219" y="533"/>
              </a:cxn>
              <a:cxn ang="0">
                <a:pos x="193" y="499"/>
              </a:cxn>
              <a:cxn ang="0">
                <a:pos x="162" y="467"/>
              </a:cxn>
              <a:cxn ang="0">
                <a:pos x="130" y="427"/>
              </a:cxn>
              <a:cxn ang="0">
                <a:pos x="147" y="388"/>
              </a:cxn>
              <a:cxn ang="0">
                <a:pos x="174" y="341"/>
              </a:cxn>
              <a:cxn ang="0">
                <a:pos x="162" y="313"/>
              </a:cxn>
              <a:cxn ang="0">
                <a:pos x="115" y="305"/>
              </a:cxn>
              <a:cxn ang="0">
                <a:pos x="120" y="280"/>
              </a:cxn>
              <a:cxn ang="0">
                <a:pos x="156" y="259"/>
              </a:cxn>
              <a:cxn ang="0">
                <a:pos x="138" y="245"/>
              </a:cxn>
              <a:cxn ang="0">
                <a:pos x="114" y="235"/>
              </a:cxn>
              <a:cxn ang="0">
                <a:pos x="76" y="230"/>
              </a:cxn>
              <a:cxn ang="0">
                <a:pos x="70" y="203"/>
              </a:cxn>
              <a:cxn ang="0">
                <a:pos x="45" y="212"/>
              </a:cxn>
              <a:cxn ang="0">
                <a:pos x="54" y="254"/>
              </a:cxn>
              <a:cxn ang="0">
                <a:pos x="25" y="245"/>
              </a:cxn>
              <a:cxn ang="0">
                <a:pos x="4" y="220"/>
              </a:cxn>
              <a:cxn ang="0">
                <a:pos x="40" y="175"/>
              </a:cxn>
              <a:cxn ang="0">
                <a:pos x="85" y="136"/>
              </a:cxn>
            </a:cxnLst>
            <a:rect l="0" t="0" r="r" b="b"/>
            <a:pathLst>
              <a:path w="768" h="695">
                <a:moveTo>
                  <a:pt x="85" y="136"/>
                </a:moveTo>
                <a:cubicBezTo>
                  <a:pt x="90" y="134"/>
                  <a:pt x="99" y="132"/>
                  <a:pt x="105" y="127"/>
                </a:cubicBezTo>
                <a:cubicBezTo>
                  <a:pt x="111" y="122"/>
                  <a:pt x="117" y="111"/>
                  <a:pt x="123" y="107"/>
                </a:cubicBezTo>
                <a:cubicBezTo>
                  <a:pt x="132" y="101"/>
                  <a:pt x="133" y="106"/>
                  <a:pt x="139" y="103"/>
                </a:cubicBezTo>
                <a:cubicBezTo>
                  <a:pt x="145" y="100"/>
                  <a:pt x="144" y="103"/>
                  <a:pt x="159" y="88"/>
                </a:cubicBezTo>
                <a:cubicBezTo>
                  <a:pt x="173" y="82"/>
                  <a:pt x="212" y="13"/>
                  <a:pt x="229" y="11"/>
                </a:cubicBezTo>
                <a:cubicBezTo>
                  <a:pt x="243" y="0"/>
                  <a:pt x="244" y="2"/>
                  <a:pt x="250" y="13"/>
                </a:cubicBezTo>
                <a:cubicBezTo>
                  <a:pt x="258" y="18"/>
                  <a:pt x="273" y="34"/>
                  <a:pt x="280" y="41"/>
                </a:cubicBezTo>
                <a:cubicBezTo>
                  <a:pt x="287" y="48"/>
                  <a:pt x="291" y="50"/>
                  <a:pt x="294" y="55"/>
                </a:cubicBezTo>
                <a:cubicBezTo>
                  <a:pt x="297" y="60"/>
                  <a:pt x="295" y="68"/>
                  <a:pt x="298" y="73"/>
                </a:cubicBezTo>
                <a:cubicBezTo>
                  <a:pt x="312" y="78"/>
                  <a:pt x="300" y="85"/>
                  <a:pt x="315" y="86"/>
                </a:cubicBezTo>
                <a:cubicBezTo>
                  <a:pt x="339" y="91"/>
                  <a:pt x="311" y="86"/>
                  <a:pt x="336" y="89"/>
                </a:cubicBezTo>
                <a:cubicBezTo>
                  <a:pt x="342" y="90"/>
                  <a:pt x="334" y="121"/>
                  <a:pt x="334" y="121"/>
                </a:cubicBezTo>
                <a:cubicBezTo>
                  <a:pt x="335" y="134"/>
                  <a:pt x="362" y="130"/>
                  <a:pt x="364" y="139"/>
                </a:cubicBezTo>
                <a:cubicBezTo>
                  <a:pt x="373" y="143"/>
                  <a:pt x="383" y="142"/>
                  <a:pt x="391" y="145"/>
                </a:cubicBezTo>
                <a:cubicBezTo>
                  <a:pt x="392" y="152"/>
                  <a:pt x="413" y="151"/>
                  <a:pt x="415" y="158"/>
                </a:cubicBezTo>
                <a:cubicBezTo>
                  <a:pt x="426" y="160"/>
                  <a:pt x="429" y="164"/>
                  <a:pt x="439" y="172"/>
                </a:cubicBezTo>
                <a:cubicBezTo>
                  <a:pt x="457" y="176"/>
                  <a:pt x="445" y="172"/>
                  <a:pt x="468" y="175"/>
                </a:cubicBezTo>
                <a:cubicBezTo>
                  <a:pt x="475" y="180"/>
                  <a:pt x="477" y="170"/>
                  <a:pt x="489" y="182"/>
                </a:cubicBezTo>
                <a:cubicBezTo>
                  <a:pt x="497" y="184"/>
                  <a:pt x="507" y="182"/>
                  <a:pt x="517" y="187"/>
                </a:cubicBezTo>
                <a:cubicBezTo>
                  <a:pt x="528" y="196"/>
                  <a:pt x="538" y="200"/>
                  <a:pt x="549" y="214"/>
                </a:cubicBezTo>
                <a:cubicBezTo>
                  <a:pt x="559" y="221"/>
                  <a:pt x="568" y="224"/>
                  <a:pt x="576" y="227"/>
                </a:cubicBezTo>
                <a:cubicBezTo>
                  <a:pt x="584" y="230"/>
                  <a:pt x="588" y="231"/>
                  <a:pt x="595" y="233"/>
                </a:cubicBezTo>
                <a:cubicBezTo>
                  <a:pt x="601" y="238"/>
                  <a:pt x="610" y="228"/>
                  <a:pt x="616" y="238"/>
                </a:cubicBezTo>
                <a:cubicBezTo>
                  <a:pt x="623" y="240"/>
                  <a:pt x="630" y="246"/>
                  <a:pt x="639" y="247"/>
                </a:cubicBezTo>
                <a:cubicBezTo>
                  <a:pt x="648" y="248"/>
                  <a:pt x="663" y="246"/>
                  <a:pt x="673" y="247"/>
                </a:cubicBezTo>
                <a:cubicBezTo>
                  <a:pt x="683" y="248"/>
                  <a:pt x="698" y="247"/>
                  <a:pt x="702" y="251"/>
                </a:cubicBezTo>
                <a:cubicBezTo>
                  <a:pt x="706" y="255"/>
                  <a:pt x="698" y="264"/>
                  <a:pt x="697" y="272"/>
                </a:cubicBezTo>
                <a:cubicBezTo>
                  <a:pt x="696" y="280"/>
                  <a:pt x="696" y="292"/>
                  <a:pt x="696" y="298"/>
                </a:cubicBezTo>
                <a:cubicBezTo>
                  <a:pt x="701" y="302"/>
                  <a:pt x="691" y="308"/>
                  <a:pt x="697" y="311"/>
                </a:cubicBezTo>
                <a:cubicBezTo>
                  <a:pt x="702" y="318"/>
                  <a:pt x="692" y="325"/>
                  <a:pt x="699" y="331"/>
                </a:cubicBezTo>
                <a:cubicBezTo>
                  <a:pt x="697" y="321"/>
                  <a:pt x="717" y="349"/>
                  <a:pt x="723" y="352"/>
                </a:cubicBezTo>
                <a:cubicBezTo>
                  <a:pt x="727" y="362"/>
                  <a:pt x="726" y="387"/>
                  <a:pt x="726" y="398"/>
                </a:cubicBezTo>
                <a:cubicBezTo>
                  <a:pt x="726" y="409"/>
                  <a:pt x="725" y="417"/>
                  <a:pt x="724" y="421"/>
                </a:cubicBezTo>
                <a:cubicBezTo>
                  <a:pt x="723" y="425"/>
                  <a:pt x="719" y="418"/>
                  <a:pt x="717" y="425"/>
                </a:cubicBezTo>
                <a:cubicBezTo>
                  <a:pt x="716" y="444"/>
                  <a:pt x="714" y="451"/>
                  <a:pt x="714" y="461"/>
                </a:cubicBezTo>
                <a:cubicBezTo>
                  <a:pt x="717" y="468"/>
                  <a:pt x="728" y="464"/>
                  <a:pt x="732" y="469"/>
                </a:cubicBezTo>
                <a:cubicBezTo>
                  <a:pt x="736" y="474"/>
                  <a:pt x="734" y="483"/>
                  <a:pt x="739" y="490"/>
                </a:cubicBezTo>
                <a:cubicBezTo>
                  <a:pt x="744" y="497"/>
                  <a:pt x="760" y="498"/>
                  <a:pt x="765" y="509"/>
                </a:cubicBezTo>
                <a:cubicBezTo>
                  <a:pt x="767" y="518"/>
                  <a:pt x="763" y="545"/>
                  <a:pt x="768" y="553"/>
                </a:cubicBezTo>
                <a:cubicBezTo>
                  <a:pt x="767" y="562"/>
                  <a:pt x="763" y="561"/>
                  <a:pt x="762" y="565"/>
                </a:cubicBezTo>
                <a:cubicBezTo>
                  <a:pt x="761" y="569"/>
                  <a:pt x="766" y="568"/>
                  <a:pt x="760" y="575"/>
                </a:cubicBezTo>
                <a:cubicBezTo>
                  <a:pt x="754" y="582"/>
                  <a:pt x="737" y="601"/>
                  <a:pt x="727" y="608"/>
                </a:cubicBezTo>
                <a:cubicBezTo>
                  <a:pt x="717" y="615"/>
                  <a:pt x="707" y="617"/>
                  <a:pt x="700" y="619"/>
                </a:cubicBezTo>
                <a:cubicBezTo>
                  <a:pt x="693" y="621"/>
                  <a:pt x="691" y="619"/>
                  <a:pt x="684" y="622"/>
                </a:cubicBezTo>
                <a:cubicBezTo>
                  <a:pt x="679" y="630"/>
                  <a:pt x="668" y="633"/>
                  <a:pt x="660" y="638"/>
                </a:cubicBezTo>
                <a:cubicBezTo>
                  <a:pt x="656" y="639"/>
                  <a:pt x="659" y="639"/>
                  <a:pt x="657" y="641"/>
                </a:cubicBezTo>
                <a:cubicBezTo>
                  <a:pt x="656" y="643"/>
                  <a:pt x="655" y="649"/>
                  <a:pt x="652" y="653"/>
                </a:cubicBezTo>
                <a:cubicBezTo>
                  <a:pt x="645" y="665"/>
                  <a:pt x="648" y="654"/>
                  <a:pt x="637" y="665"/>
                </a:cubicBezTo>
                <a:cubicBezTo>
                  <a:pt x="635" y="668"/>
                  <a:pt x="628" y="671"/>
                  <a:pt x="624" y="673"/>
                </a:cubicBezTo>
                <a:cubicBezTo>
                  <a:pt x="621" y="676"/>
                  <a:pt x="622" y="682"/>
                  <a:pt x="618" y="685"/>
                </a:cubicBezTo>
                <a:cubicBezTo>
                  <a:pt x="614" y="688"/>
                  <a:pt x="605" y="693"/>
                  <a:pt x="601" y="694"/>
                </a:cubicBezTo>
                <a:cubicBezTo>
                  <a:pt x="596" y="695"/>
                  <a:pt x="587" y="695"/>
                  <a:pt x="585" y="692"/>
                </a:cubicBezTo>
                <a:cubicBezTo>
                  <a:pt x="583" y="689"/>
                  <a:pt x="588" y="682"/>
                  <a:pt x="589" y="677"/>
                </a:cubicBezTo>
                <a:cubicBezTo>
                  <a:pt x="590" y="672"/>
                  <a:pt x="590" y="668"/>
                  <a:pt x="589" y="664"/>
                </a:cubicBezTo>
                <a:cubicBezTo>
                  <a:pt x="575" y="665"/>
                  <a:pt x="581" y="657"/>
                  <a:pt x="580" y="653"/>
                </a:cubicBezTo>
                <a:cubicBezTo>
                  <a:pt x="579" y="649"/>
                  <a:pt x="582" y="644"/>
                  <a:pt x="582" y="638"/>
                </a:cubicBezTo>
                <a:cubicBezTo>
                  <a:pt x="582" y="632"/>
                  <a:pt x="582" y="624"/>
                  <a:pt x="580" y="619"/>
                </a:cubicBezTo>
                <a:cubicBezTo>
                  <a:pt x="578" y="614"/>
                  <a:pt x="571" y="612"/>
                  <a:pt x="568" y="610"/>
                </a:cubicBezTo>
                <a:cubicBezTo>
                  <a:pt x="565" y="608"/>
                  <a:pt x="561" y="610"/>
                  <a:pt x="558" y="608"/>
                </a:cubicBezTo>
                <a:cubicBezTo>
                  <a:pt x="555" y="606"/>
                  <a:pt x="556" y="602"/>
                  <a:pt x="553" y="598"/>
                </a:cubicBezTo>
                <a:cubicBezTo>
                  <a:pt x="550" y="594"/>
                  <a:pt x="545" y="586"/>
                  <a:pt x="540" y="581"/>
                </a:cubicBezTo>
                <a:cubicBezTo>
                  <a:pt x="535" y="576"/>
                  <a:pt x="529" y="573"/>
                  <a:pt x="525" y="569"/>
                </a:cubicBezTo>
                <a:cubicBezTo>
                  <a:pt x="521" y="565"/>
                  <a:pt x="516" y="559"/>
                  <a:pt x="513" y="554"/>
                </a:cubicBezTo>
                <a:cubicBezTo>
                  <a:pt x="510" y="549"/>
                  <a:pt x="510" y="539"/>
                  <a:pt x="508" y="536"/>
                </a:cubicBezTo>
                <a:cubicBezTo>
                  <a:pt x="500" y="510"/>
                  <a:pt x="503" y="538"/>
                  <a:pt x="499" y="538"/>
                </a:cubicBezTo>
                <a:cubicBezTo>
                  <a:pt x="496" y="539"/>
                  <a:pt x="492" y="541"/>
                  <a:pt x="489" y="542"/>
                </a:cubicBezTo>
                <a:cubicBezTo>
                  <a:pt x="486" y="543"/>
                  <a:pt x="484" y="542"/>
                  <a:pt x="481" y="544"/>
                </a:cubicBezTo>
                <a:cubicBezTo>
                  <a:pt x="478" y="546"/>
                  <a:pt x="473" y="555"/>
                  <a:pt x="469" y="557"/>
                </a:cubicBezTo>
                <a:cubicBezTo>
                  <a:pt x="465" y="559"/>
                  <a:pt x="460" y="557"/>
                  <a:pt x="453" y="557"/>
                </a:cubicBezTo>
                <a:cubicBezTo>
                  <a:pt x="446" y="557"/>
                  <a:pt x="432" y="560"/>
                  <a:pt x="426" y="559"/>
                </a:cubicBezTo>
                <a:cubicBezTo>
                  <a:pt x="411" y="555"/>
                  <a:pt x="421" y="551"/>
                  <a:pt x="417" y="548"/>
                </a:cubicBezTo>
                <a:cubicBezTo>
                  <a:pt x="413" y="545"/>
                  <a:pt x="408" y="539"/>
                  <a:pt x="403" y="538"/>
                </a:cubicBezTo>
                <a:cubicBezTo>
                  <a:pt x="398" y="537"/>
                  <a:pt x="392" y="540"/>
                  <a:pt x="387" y="541"/>
                </a:cubicBezTo>
                <a:cubicBezTo>
                  <a:pt x="382" y="542"/>
                  <a:pt x="376" y="544"/>
                  <a:pt x="372" y="544"/>
                </a:cubicBezTo>
                <a:cubicBezTo>
                  <a:pt x="368" y="544"/>
                  <a:pt x="364" y="543"/>
                  <a:pt x="360" y="544"/>
                </a:cubicBezTo>
                <a:cubicBezTo>
                  <a:pt x="356" y="545"/>
                  <a:pt x="351" y="552"/>
                  <a:pt x="346" y="553"/>
                </a:cubicBezTo>
                <a:cubicBezTo>
                  <a:pt x="341" y="554"/>
                  <a:pt x="334" y="550"/>
                  <a:pt x="328" y="550"/>
                </a:cubicBezTo>
                <a:cubicBezTo>
                  <a:pt x="317" y="551"/>
                  <a:pt x="316" y="555"/>
                  <a:pt x="310" y="554"/>
                </a:cubicBezTo>
                <a:cubicBezTo>
                  <a:pt x="304" y="554"/>
                  <a:pt x="299" y="550"/>
                  <a:pt x="294" y="551"/>
                </a:cubicBezTo>
                <a:cubicBezTo>
                  <a:pt x="289" y="552"/>
                  <a:pt x="284" y="559"/>
                  <a:pt x="277" y="560"/>
                </a:cubicBezTo>
                <a:cubicBezTo>
                  <a:pt x="270" y="561"/>
                  <a:pt x="260" y="561"/>
                  <a:pt x="253" y="559"/>
                </a:cubicBezTo>
                <a:cubicBezTo>
                  <a:pt x="246" y="557"/>
                  <a:pt x="243" y="552"/>
                  <a:pt x="237" y="548"/>
                </a:cubicBezTo>
                <a:cubicBezTo>
                  <a:pt x="221" y="547"/>
                  <a:pt x="224" y="537"/>
                  <a:pt x="219" y="533"/>
                </a:cubicBezTo>
                <a:cubicBezTo>
                  <a:pt x="214" y="529"/>
                  <a:pt x="208" y="525"/>
                  <a:pt x="205" y="521"/>
                </a:cubicBezTo>
                <a:cubicBezTo>
                  <a:pt x="202" y="517"/>
                  <a:pt x="201" y="515"/>
                  <a:pt x="199" y="511"/>
                </a:cubicBezTo>
                <a:cubicBezTo>
                  <a:pt x="194" y="507"/>
                  <a:pt x="196" y="502"/>
                  <a:pt x="193" y="499"/>
                </a:cubicBezTo>
                <a:cubicBezTo>
                  <a:pt x="190" y="496"/>
                  <a:pt x="186" y="498"/>
                  <a:pt x="181" y="496"/>
                </a:cubicBezTo>
                <a:cubicBezTo>
                  <a:pt x="176" y="494"/>
                  <a:pt x="168" y="489"/>
                  <a:pt x="165" y="484"/>
                </a:cubicBezTo>
                <a:cubicBezTo>
                  <a:pt x="162" y="479"/>
                  <a:pt x="164" y="472"/>
                  <a:pt x="162" y="467"/>
                </a:cubicBezTo>
                <a:cubicBezTo>
                  <a:pt x="160" y="462"/>
                  <a:pt x="157" y="456"/>
                  <a:pt x="153" y="451"/>
                </a:cubicBezTo>
                <a:cubicBezTo>
                  <a:pt x="149" y="446"/>
                  <a:pt x="140" y="443"/>
                  <a:pt x="136" y="439"/>
                </a:cubicBezTo>
                <a:cubicBezTo>
                  <a:pt x="132" y="435"/>
                  <a:pt x="129" y="430"/>
                  <a:pt x="130" y="427"/>
                </a:cubicBezTo>
                <a:cubicBezTo>
                  <a:pt x="131" y="424"/>
                  <a:pt x="141" y="422"/>
                  <a:pt x="144" y="418"/>
                </a:cubicBezTo>
                <a:cubicBezTo>
                  <a:pt x="147" y="414"/>
                  <a:pt x="147" y="409"/>
                  <a:pt x="147" y="404"/>
                </a:cubicBezTo>
                <a:cubicBezTo>
                  <a:pt x="147" y="399"/>
                  <a:pt x="145" y="392"/>
                  <a:pt x="147" y="388"/>
                </a:cubicBezTo>
                <a:cubicBezTo>
                  <a:pt x="144" y="373"/>
                  <a:pt x="155" y="379"/>
                  <a:pt x="160" y="376"/>
                </a:cubicBezTo>
                <a:cubicBezTo>
                  <a:pt x="165" y="373"/>
                  <a:pt x="175" y="374"/>
                  <a:pt x="177" y="368"/>
                </a:cubicBezTo>
                <a:cubicBezTo>
                  <a:pt x="171" y="358"/>
                  <a:pt x="174" y="341"/>
                  <a:pt x="174" y="341"/>
                </a:cubicBezTo>
                <a:cubicBezTo>
                  <a:pt x="178" y="333"/>
                  <a:pt x="165" y="334"/>
                  <a:pt x="163" y="331"/>
                </a:cubicBezTo>
                <a:cubicBezTo>
                  <a:pt x="161" y="328"/>
                  <a:pt x="163" y="323"/>
                  <a:pt x="163" y="320"/>
                </a:cubicBezTo>
                <a:cubicBezTo>
                  <a:pt x="163" y="317"/>
                  <a:pt x="164" y="315"/>
                  <a:pt x="162" y="313"/>
                </a:cubicBezTo>
                <a:cubicBezTo>
                  <a:pt x="160" y="311"/>
                  <a:pt x="158" y="305"/>
                  <a:pt x="153" y="304"/>
                </a:cubicBezTo>
                <a:cubicBezTo>
                  <a:pt x="148" y="303"/>
                  <a:pt x="138" y="304"/>
                  <a:pt x="132" y="304"/>
                </a:cubicBezTo>
                <a:cubicBezTo>
                  <a:pt x="126" y="304"/>
                  <a:pt x="120" y="306"/>
                  <a:pt x="115" y="305"/>
                </a:cubicBezTo>
                <a:cubicBezTo>
                  <a:pt x="110" y="304"/>
                  <a:pt x="101" y="302"/>
                  <a:pt x="99" y="299"/>
                </a:cubicBezTo>
                <a:cubicBezTo>
                  <a:pt x="97" y="296"/>
                  <a:pt x="97" y="287"/>
                  <a:pt x="100" y="284"/>
                </a:cubicBezTo>
                <a:cubicBezTo>
                  <a:pt x="103" y="281"/>
                  <a:pt x="115" y="283"/>
                  <a:pt x="120" y="280"/>
                </a:cubicBezTo>
                <a:cubicBezTo>
                  <a:pt x="125" y="277"/>
                  <a:pt x="126" y="270"/>
                  <a:pt x="130" y="268"/>
                </a:cubicBezTo>
                <a:cubicBezTo>
                  <a:pt x="134" y="266"/>
                  <a:pt x="143" y="267"/>
                  <a:pt x="147" y="266"/>
                </a:cubicBezTo>
                <a:cubicBezTo>
                  <a:pt x="151" y="265"/>
                  <a:pt x="154" y="262"/>
                  <a:pt x="156" y="259"/>
                </a:cubicBezTo>
                <a:cubicBezTo>
                  <a:pt x="152" y="240"/>
                  <a:pt x="158" y="250"/>
                  <a:pt x="157" y="248"/>
                </a:cubicBezTo>
                <a:cubicBezTo>
                  <a:pt x="156" y="246"/>
                  <a:pt x="150" y="247"/>
                  <a:pt x="147" y="247"/>
                </a:cubicBezTo>
                <a:cubicBezTo>
                  <a:pt x="144" y="247"/>
                  <a:pt x="141" y="245"/>
                  <a:pt x="138" y="245"/>
                </a:cubicBezTo>
                <a:cubicBezTo>
                  <a:pt x="135" y="245"/>
                  <a:pt x="131" y="249"/>
                  <a:pt x="129" y="247"/>
                </a:cubicBezTo>
                <a:cubicBezTo>
                  <a:pt x="127" y="245"/>
                  <a:pt x="129" y="235"/>
                  <a:pt x="126" y="233"/>
                </a:cubicBezTo>
                <a:cubicBezTo>
                  <a:pt x="123" y="231"/>
                  <a:pt x="118" y="235"/>
                  <a:pt x="114" y="235"/>
                </a:cubicBezTo>
                <a:cubicBezTo>
                  <a:pt x="110" y="235"/>
                  <a:pt x="107" y="233"/>
                  <a:pt x="103" y="233"/>
                </a:cubicBezTo>
                <a:cubicBezTo>
                  <a:pt x="99" y="233"/>
                  <a:pt x="94" y="236"/>
                  <a:pt x="90" y="236"/>
                </a:cubicBezTo>
                <a:cubicBezTo>
                  <a:pt x="86" y="236"/>
                  <a:pt x="79" y="232"/>
                  <a:pt x="76" y="230"/>
                </a:cubicBezTo>
                <a:cubicBezTo>
                  <a:pt x="73" y="228"/>
                  <a:pt x="71" y="223"/>
                  <a:pt x="69" y="221"/>
                </a:cubicBezTo>
                <a:cubicBezTo>
                  <a:pt x="67" y="219"/>
                  <a:pt x="66" y="217"/>
                  <a:pt x="66" y="214"/>
                </a:cubicBezTo>
                <a:cubicBezTo>
                  <a:pt x="66" y="211"/>
                  <a:pt x="71" y="206"/>
                  <a:pt x="70" y="203"/>
                </a:cubicBezTo>
                <a:cubicBezTo>
                  <a:pt x="69" y="200"/>
                  <a:pt x="62" y="196"/>
                  <a:pt x="60" y="197"/>
                </a:cubicBezTo>
                <a:cubicBezTo>
                  <a:pt x="63" y="196"/>
                  <a:pt x="61" y="220"/>
                  <a:pt x="57" y="212"/>
                </a:cubicBezTo>
                <a:cubicBezTo>
                  <a:pt x="51" y="213"/>
                  <a:pt x="44" y="209"/>
                  <a:pt x="45" y="212"/>
                </a:cubicBezTo>
                <a:cubicBezTo>
                  <a:pt x="46" y="215"/>
                  <a:pt x="58" y="224"/>
                  <a:pt x="61" y="229"/>
                </a:cubicBezTo>
                <a:cubicBezTo>
                  <a:pt x="64" y="234"/>
                  <a:pt x="67" y="241"/>
                  <a:pt x="66" y="245"/>
                </a:cubicBezTo>
                <a:cubicBezTo>
                  <a:pt x="65" y="249"/>
                  <a:pt x="58" y="251"/>
                  <a:pt x="54" y="254"/>
                </a:cubicBezTo>
                <a:cubicBezTo>
                  <a:pt x="50" y="257"/>
                  <a:pt x="46" y="264"/>
                  <a:pt x="42" y="266"/>
                </a:cubicBezTo>
                <a:cubicBezTo>
                  <a:pt x="38" y="268"/>
                  <a:pt x="30" y="269"/>
                  <a:pt x="27" y="266"/>
                </a:cubicBezTo>
                <a:cubicBezTo>
                  <a:pt x="24" y="263"/>
                  <a:pt x="26" y="250"/>
                  <a:pt x="25" y="245"/>
                </a:cubicBezTo>
                <a:cubicBezTo>
                  <a:pt x="24" y="240"/>
                  <a:pt x="22" y="237"/>
                  <a:pt x="18" y="235"/>
                </a:cubicBezTo>
                <a:cubicBezTo>
                  <a:pt x="14" y="233"/>
                  <a:pt x="5" y="232"/>
                  <a:pt x="3" y="230"/>
                </a:cubicBezTo>
                <a:cubicBezTo>
                  <a:pt x="1" y="228"/>
                  <a:pt x="0" y="223"/>
                  <a:pt x="4" y="220"/>
                </a:cubicBezTo>
                <a:cubicBezTo>
                  <a:pt x="8" y="217"/>
                  <a:pt x="21" y="214"/>
                  <a:pt x="25" y="209"/>
                </a:cubicBezTo>
                <a:cubicBezTo>
                  <a:pt x="29" y="204"/>
                  <a:pt x="29" y="197"/>
                  <a:pt x="31" y="191"/>
                </a:cubicBezTo>
                <a:cubicBezTo>
                  <a:pt x="33" y="185"/>
                  <a:pt x="37" y="180"/>
                  <a:pt x="40" y="175"/>
                </a:cubicBezTo>
                <a:cubicBezTo>
                  <a:pt x="43" y="170"/>
                  <a:pt x="45" y="162"/>
                  <a:pt x="49" y="158"/>
                </a:cubicBezTo>
                <a:cubicBezTo>
                  <a:pt x="53" y="154"/>
                  <a:pt x="61" y="152"/>
                  <a:pt x="67" y="148"/>
                </a:cubicBezTo>
                <a:cubicBezTo>
                  <a:pt x="68" y="142"/>
                  <a:pt x="85" y="139"/>
                  <a:pt x="85" y="136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267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2958662" y="4290317"/>
            <a:ext cx="1784384" cy="1838384"/>
          </a:xfrm>
          <a:custGeom>
            <a:avLst/>
            <a:gdLst/>
            <a:ahLst/>
            <a:cxnLst>
              <a:cxn ang="0">
                <a:pos x="255" y="82"/>
              </a:cxn>
              <a:cxn ang="0">
                <a:pos x="253" y="101"/>
              </a:cxn>
              <a:cxn ang="0">
                <a:pos x="219" y="71"/>
              </a:cxn>
              <a:cxn ang="0">
                <a:pos x="183" y="67"/>
              </a:cxn>
              <a:cxn ang="0">
                <a:pos x="132" y="64"/>
              </a:cxn>
              <a:cxn ang="0">
                <a:pos x="102" y="91"/>
              </a:cxn>
              <a:cxn ang="0">
                <a:pos x="76" y="112"/>
              </a:cxn>
              <a:cxn ang="0">
                <a:pos x="87" y="152"/>
              </a:cxn>
              <a:cxn ang="0">
                <a:pos x="40" y="137"/>
              </a:cxn>
              <a:cxn ang="0">
                <a:pos x="18" y="140"/>
              </a:cxn>
              <a:cxn ang="0">
                <a:pos x="0" y="169"/>
              </a:cxn>
              <a:cxn ang="0">
                <a:pos x="27" y="202"/>
              </a:cxn>
              <a:cxn ang="0">
                <a:pos x="46" y="238"/>
              </a:cxn>
              <a:cxn ang="0">
                <a:pos x="48" y="284"/>
              </a:cxn>
              <a:cxn ang="0">
                <a:pos x="61" y="319"/>
              </a:cxn>
              <a:cxn ang="0">
                <a:pos x="70" y="349"/>
              </a:cxn>
              <a:cxn ang="0">
                <a:pos x="88" y="368"/>
              </a:cxn>
              <a:cxn ang="0">
                <a:pos x="109" y="392"/>
              </a:cxn>
              <a:cxn ang="0">
                <a:pos x="142" y="401"/>
              </a:cxn>
              <a:cxn ang="0">
                <a:pos x="162" y="431"/>
              </a:cxn>
              <a:cxn ang="0">
                <a:pos x="142" y="461"/>
              </a:cxn>
              <a:cxn ang="0">
                <a:pos x="127" y="499"/>
              </a:cxn>
              <a:cxn ang="0">
                <a:pos x="147" y="529"/>
              </a:cxn>
              <a:cxn ang="0">
                <a:pos x="196" y="500"/>
              </a:cxn>
              <a:cxn ang="0">
                <a:pos x="234" y="485"/>
              </a:cxn>
              <a:cxn ang="0">
                <a:pos x="255" y="487"/>
              </a:cxn>
              <a:cxn ang="0">
                <a:pos x="283" y="481"/>
              </a:cxn>
              <a:cxn ang="0">
                <a:pos x="324" y="494"/>
              </a:cxn>
              <a:cxn ang="0">
                <a:pos x="346" y="523"/>
              </a:cxn>
              <a:cxn ang="0">
                <a:pos x="358" y="562"/>
              </a:cxn>
              <a:cxn ang="0">
                <a:pos x="387" y="592"/>
              </a:cxn>
              <a:cxn ang="0">
                <a:pos x="405" y="625"/>
              </a:cxn>
              <a:cxn ang="0">
                <a:pos x="438" y="641"/>
              </a:cxn>
              <a:cxn ang="0">
                <a:pos x="465" y="599"/>
              </a:cxn>
              <a:cxn ang="0">
                <a:pos x="474" y="562"/>
              </a:cxn>
              <a:cxn ang="0">
                <a:pos x="477" y="521"/>
              </a:cxn>
              <a:cxn ang="0">
                <a:pos x="487" y="493"/>
              </a:cxn>
              <a:cxn ang="0">
                <a:pos x="487" y="470"/>
              </a:cxn>
              <a:cxn ang="0">
                <a:pos x="502" y="439"/>
              </a:cxn>
              <a:cxn ang="0">
                <a:pos x="498" y="394"/>
              </a:cxn>
              <a:cxn ang="0">
                <a:pos x="513" y="361"/>
              </a:cxn>
              <a:cxn ang="0">
                <a:pos x="505" y="307"/>
              </a:cxn>
              <a:cxn ang="0">
                <a:pos x="513" y="284"/>
              </a:cxn>
              <a:cxn ang="0">
                <a:pos x="525" y="250"/>
              </a:cxn>
              <a:cxn ang="0">
                <a:pos x="531" y="212"/>
              </a:cxn>
              <a:cxn ang="0">
                <a:pos x="562" y="182"/>
              </a:cxn>
              <a:cxn ang="0">
                <a:pos x="597" y="160"/>
              </a:cxn>
              <a:cxn ang="0">
                <a:pos x="588" y="104"/>
              </a:cxn>
              <a:cxn ang="0">
                <a:pos x="576" y="55"/>
              </a:cxn>
              <a:cxn ang="0">
                <a:pos x="547" y="38"/>
              </a:cxn>
              <a:cxn ang="0">
                <a:pos x="505" y="1"/>
              </a:cxn>
              <a:cxn ang="0">
                <a:pos x="468" y="17"/>
              </a:cxn>
              <a:cxn ang="0">
                <a:pos x="375" y="19"/>
              </a:cxn>
              <a:cxn ang="0">
                <a:pos x="343" y="34"/>
              </a:cxn>
              <a:cxn ang="0">
                <a:pos x="292" y="49"/>
              </a:cxn>
              <a:cxn ang="0">
                <a:pos x="256" y="52"/>
              </a:cxn>
            </a:cxnLst>
            <a:rect l="0" t="0" r="r" b="b"/>
            <a:pathLst>
              <a:path w="600" h="644">
                <a:moveTo>
                  <a:pt x="244" y="61"/>
                </a:moveTo>
                <a:cubicBezTo>
                  <a:pt x="219" y="62"/>
                  <a:pt x="282" y="70"/>
                  <a:pt x="259" y="71"/>
                </a:cubicBezTo>
                <a:cubicBezTo>
                  <a:pt x="248" y="73"/>
                  <a:pt x="266" y="80"/>
                  <a:pt x="255" y="82"/>
                </a:cubicBezTo>
                <a:cubicBezTo>
                  <a:pt x="249" y="83"/>
                  <a:pt x="268" y="92"/>
                  <a:pt x="268" y="92"/>
                </a:cubicBezTo>
                <a:cubicBezTo>
                  <a:pt x="259" y="97"/>
                  <a:pt x="274" y="98"/>
                  <a:pt x="265" y="103"/>
                </a:cubicBezTo>
                <a:cubicBezTo>
                  <a:pt x="260" y="105"/>
                  <a:pt x="253" y="101"/>
                  <a:pt x="253" y="101"/>
                </a:cubicBezTo>
                <a:cubicBezTo>
                  <a:pt x="249" y="98"/>
                  <a:pt x="250" y="85"/>
                  <a:pt x="247" y="80"/>
                </a:cubicBezTo>
                <a:cubicBezTo>
                  <a:pt x="244" y="75"/>
                  <a:pt x="237" y="72"/>
                  <a:pt x="232" y="71"/>
                </a:cubicBezTo>
                <a:cubicBezTo>
                  <a:pt x="226" y="66"/>
                  <a:pt x="224" y="71"/>
                  <a:pt x="219" y="71"/>
                </a:cubicBezTo>
                <a:cubicBezTo>
                  <a:pt x="214" y="71"/>
                  <a:pt x="208" y="69"/>
                  <a:pt x="204" y="70"/>
                </a:cubicBezTo>
                <a:cubicBezTo>
                  <a:pt x="200" y="71"/>
                  <a:pt x="199" y="76"/>
                  <a:pt x="196" y="76"/>
                </a:cubicBezTo>
                <a:cubicBezTo>
                  <a:pt x="193" y="76"/>
                  <a:pt x="188" y="69"/>
                  <a:pt x="183" y="67"/>
                </a:cubicBezTo>
                <a:cubicBezTo>
                  <a:pt x="178" y="65"/>
                  <a:pt x="170" y="64"/>
                  <a:pt x="165" y="62"/>
                </a:cubicBezTo>
                <a:cubicBezTo>
                  <a:pt x="150" y="59"/>
                  <a:pt x="164" y="57"/>
                  <a:pt x="150" y="55"/>
                </a:cubicBezTo>
                <a:cubicBezTo>
                  <a:pt x="148" y="60"/>
                  <a:pt x="130" y="44"/>
                  <a:pt x="132" y="64"/>
                </a:cubicBezTo>
                <a:cubicBezTo>
                  <a:pt x="126" y="67"/>
                  <a:pt x="118" y="72"/>
                  <a:pt x="114" y="74"/>
                </a:cubicBezTo>
                <a:cubicBezTo>
                  <a:pt x="110" y="76"/>
                  <a:pt x="107" y="74"/>
                  <a:pt x="105" y="77"/>
                </a:cubicBezTo>
                <a:cubicBezTo>
                  <a:pt x="103" y="80"/>
                  <a:pt x="105" y="88"/>
                  <a:pt x="102" y="91"/>
                </a:cubicBezTo>
                <a:cubicBezTo>
                  <a:pt x="99" y="94"/>
                  <a:pt x="89" y="93"/>
                  <a:pt x="85" y="95"/>
                </a:cubicBezTo>
                <a:cubicBezTo>
                  <a:pt x="81" y="97"/>
                  <a:pt x="80" y="100"/>
                  <a:pt x="79" y="103"/>
                </a:cubicBezTo>
                <a:cubicBezTo>
                  <a:pt x="78" y="106"/>
                  <a:pt x="75" y="108"/>
                  <a:pt x="76" y="112"/>
                </a:cubicBezTo>
                <a:cubicBezTo>
                  <a:pt x="80" y="118"/>
                  <a:pt x="70" y="117"/>
                  <a:pt x="84" y="128"/>
                </a:cubicBezTo>
                <a:cubicBezTo>
                  <a:pt x="85" y="132"/>
                  <a:pt x="84" y="135"/>
                  <a:pt x="85" y="139"/>
                </a:cubicBezTo>
                <a:cubicBezTo>
                  <a:pt x="82" y="145"/>
                  <a:pt x="90" y="146"/>
                  <a:pt x="87" y="152"/>
                </a:cubicBezTo>
                <a:cubicBezTo>
                  <a:pt x="88" y="161"/>
                  <a:pt x="71" y="133"/>
                  <a:pt x="73" y="142"/>
                </a:cubicBezTo>
                <a:cubicBezTo>
                  <a:pt x="74" y="144"/>
                  <a:pt x="60" y="140"/>
                  <a:pt x="55" y="139"/>
                </a:cubicBezTo>
                <a:cubicBezTo>
                  <a:pt x="50" y="138"/>
                  <a:pt x="44" y="139"/>
                  <a:pt x="40" y="137"/>
                </a:cubicBezTo>
                <a:cubicBezTo>
                  <a:pt x="35" y="136"/>
                  <a:pt x="34" y="128"/>
                  <a:pt x="30" y="127"/>
                </a:cubicBezTo>
                <a:cubicBezTo>
                  <a:pt x="26" y="126"/>
                  <a:pt x="15" y="126"/>
                  <a:pt x="13" y="128"/>
                </a:cubicBezTo>
                <a:cubicBezTo>
                  <a:pt x="11" y="130"/>
                  <a:pt x="18" y="137"/>
                  <a:pt x="18" y="140"/>
                </a:cubicBezTo>
                <a:cubicBezTo>
                  <a:pt x="18" y="143"/>
                  <a:pt x="15" y="146"/>
                  <a:pt x="12" y="148"/>
                </a:cubicBezTo>
                <a:cubicBezTo>
                  <a:pt x="9" y="150"/>
                  <a:pt x="3" y="152"/>
                  <a:pt x="1" y="155"/>
                </a:cubicBezTo>
                <a:lnTo>
                  <a:pt x="0" y="169"/>
                </a:lnTo>
                <a:cubicBezTo>
                  <a:pt x="1" y="173"/>
                  <a:pt x="4" y="175"/>
                  <a:pt x="7" y="179"/>
                </a:cubicBezTo>
                <a:cubicBezTo>
                  <a:pt x="1" y="195"/>
                  <a:pt x="12" y="188"/>
                  <a:pt x="18" y="193"/>
                </a:cubicBezTo>
                <a:cubicBezTo>
                  <a:pt x="21" y="197"/>
                  <a:pt x="23" y="200"/>
                  <a:pt x="27" y="202"/>
                </a:cubicBezTo>
                <a:cubicBezTo>
                  <a:pt x="31" y="204"/>
                  <a:pt x="40" y="200"/>
                  <a:pt x="43" y="203"/>
                </a:cubicBezTo>
                <a:cubicBezTo>
                  <a:pt x="46" y="206"/>
                  <a:pt x="45" y="211"/>
                  <a:pt x="45" y="217"/>
                </a:cubicBezTo>
                <a:lnTo>
                  <a:pt x="46" y="238"/>
                </a:lnTo>
                <a:lnTo>
                  <a:pt x="55" y="242"/>
                </a:lnTo>
                <a:lnTo>
                  <a:pt x="48" y="262"/>
                </a:lnTo>
                <a:lnTo>
                  <a:pt x="48" y="284"/>
                </a:lnTo>
                <a:lnTo>
                  <a:pt x="52" y="301"/>
                </a:lnTo>
                <a:cubicBezTo>
                  <a:pt x="52" y="305"/>
                  <a:pt x="46" y="308"/>
                  <a:pt x="48" y="311"/>
                </a:cubicBezTo>
                <a:cubicBezTo>
                  <a:pt x="50" y="314"/>
                  <a:pt x="57" y="317"/>
                  <a:pt x="61" y="319"/>
                </a:cubicBezTo>
                <a:cubicBezTo>
                  <a:pt x="65" y="321"/>
                  <a:pt x="69" y="323"/>
                  <a:pt x="70" y="326"/>
                </a:cubicBezTo>
                <a:cubicBezTo>
                  <a:pt x="71" y="329"/>
                  <a:pt x="66" y="334"/>
                  <a:pt x="66" y="338"/>
                </a:cubicBezTo>
                <a:cubicBezTo>
                  <a:pt x="66" y="342"/>
                  <a:pt x="68" y="347"/>
                  <a:pt x="70" y="349"/>
                </a:cubicBezTo>
                <a:cubicBezTo>
                  <a:pt x="72" y="351"/>
                  <a:pt x="75" y="347"/>
                  <a:pt x="76" y="349"/>
                </a:cubicBezTo>
                <a:cubicBezTo>
                  <a:pt x="77" y="351"/>
                  <a:pt x="76" y="356"/>
                  <a:pt x="78" y="359"/>
                </a:cubicBezTo>
                <a:cubicBezTo>
                  <a:pt x="80" y="362"/>
                  <a:pt x="83" y="365"/>
                  <a:pt x="88" y="368"/>
                </a:cubicBezTo>
                <a:cubicBezTo>
                  <a:pt x="93" y="371"/>
                  <a:pt x="102" y="377"/>
                  <a:pt x="106" y="379"/>
                </a:cubicBezTo>
                <a:cubicBezTo>
                  <a:pt x="110" y="381"/>
                  <a:pt x="115" y="377"/>
                  <a:pt x="115" y="379"/>
                </a:cubicBezTo>
                <a:cubicBezTo>
                  <a:pt x="115" y="381"/>
                  <a:pt x="107" y="390"/>
                  <a:pt x="109" y="392"/>
                </a:cubicBezTo>
                <a:cubicBezTo>
                  <a:pt x="111" y="394"/>
                  <a:pt x="123" y="389"/>
                  <a:pt x="126" y="391"/>
                </a:cubicBezTo>
                <a:cubicBezTo>
                  <a:pt x="129" y="393"/>
                  <a:pt x="128" y="401"/>
                  <a:pt x="130" y="403"/>
                </a:cubicBezTo>
                <a:cubicBezTo>
                  <a:pt x="132" y="405"/>
                  <a:pt x="138" y="401"/>
                  <a:pt x="142" y="401"/>
                </a:cubicBezTo>
                <a:cubicBezTo>
                  <a:pt x="146" y="401"/>
                  <a:pt x="154" y="401"/>
                  <a:pt x="156" y="403"/>
                </a:cubicBezTo>
                <a:cubicBezTo>
                  <a:pt x="158" y="405"/>
                  <a:pt x="153" y="410"/>
                  <a:pt x="154" y="415"/>
                </a:cubicBezTo>
                <a:cubicBezTo>
                  <a:pt x="155" y="420"/>
                  <a:pt x="162" y="427"/>
                  <a:pt x="162" y="431"/>
                </a:cubicBezTo>
                <a:cubicBezTo>
                  <a:pt x="162" y="435"/>
                  <a:pt x="156" y="439"/>
                  <a:pt x="153" y="442"/>
                </a:cubicBezTo>
                <a:cubicBezTo>
                  <a:pt x="150" y="445"/>
                  <a:pt x="144" y="446"/>
                  <a:pt x="142" y="449"/>
                </a:cubicBezTo>
                <a:cubicBezTo>
                  <a:pt x="140" y="452"/>
                  <a:pt x="144" y="458"/>
                  <a:pt x="142" y="461"/>
                </a:cubicBezTo>
                <a:cubicBezTo>
                  <a:pt x="140" y="464"/>
                  <a:pt x="131" y="465"/>
                  <a:pt x="129" y="469"/>
                </a:cubicBezTo>
                <a:cubicBezTo>
                  <a:pt x="127" y="473"/>
                  <a:pt x="132" y="483"/>
                  <a:pt x="132" y="488"/>
                </a:cubicBezTo>
                <a:cubicBezTo>
                  <a:pt x="132" y="493"/>
                  <a:pt x="125" y="497"/>
                  <a:pt x="127" y="499"/>
                </a:cubicBezTo>
                <a:cubicBezTo>
                  <a:pt x="129" y="501"/>
                  <a:pt x="143" y="497"/>
                  <a:pt x="145" y="500"/>
                </a:cubicBezTo>
                <a:cubicBezTo>
                  <a:pt x="147" y="503"/>
                  <a:pt x="141" y="510"/>
                  <a:pt x="141" y="515"/>
                </a:cubicBezTo>
                <a:cubicBezTo>
                  <a:pt x="141" y="520"/>
                  <a:pt x="143" y="528"/>
                  <a:pt x="147" y="529"/>
                </a:cubicBezTo>
                <a:cubicBezTo>
                  <a:pt x="151" y="530"/>
                  <a:pt x="159" y="523"/>
                  <a:pt x="165" y="521"/>
                </a:cubicBezTo>
                <a:cubicBezTo>
                  <a:pt x="171" y="519"/>
                  <a:pt x="178" y="518"/>
                  <a:pt x="183" y="514"/>
                </a:cubicBezTo>
                <a:cubicBezTo>
                  <a:pt x="188" y="510"/>
                  <a:pt x="191" y="503"/>
                  <a:pt x="196" y="500"/>
                </a:cubicBezTo>
                <a:cubicBezTo>
                  <a:pt x="201" y="497"/>
                  <a:pt x="206" y="495"/>
                  <a:pt x="211" y="494"/>
                </a:cubicBezTo>
                <a:cubicBezTo>
                  <a:pt x="215" y="485"/>
                  <a:pt x="221" y="496"/>
                  <a:pt x="225" y="494"/>
                </a:cubicBezTo>
                <a:cubicBezTo>
                  <a:pt x="229" y="492"/>
                  <a:pt x="230" y="484"/>
                  <a:pt x="234" y="485"/>
                </a:cubicBezTo>
                <a:cubicBezTo>
                  <a:pt x="235" y="495"/>
                  <a:pt x="244" y="493"/>
                  <a:pt x="247" y="503"/>
                </a:cubicBezTo>
                <a:cubicBezTo>
                  <a:pt x="251" y="510"/>
                  <a:pt x="254" y="502"/>
                  <a:pt x="255" y="497"/>
                </a:cubicBezTo>
                <a:cubicBezTo>
                  <a:pt x="256" y="494"/>
                  <a:pt x="253" y="488"/>
                  <a:pt x="255" y="487"/>
                </a:cubicBezTo>
                <a:cubicBezTo>
                  <a:pt x="258" y="482"/>
                  <a:pt x="261" y="490"/>
                  <a:pt x="267" y="488"/>
                </a:cubicBezTo>
                <a:cubicBezTo>
                  <a:pt x="271" y="488"/>
                  <a:pt x="277" y="491"/>
                  <a:pt x="280" y="490"/>
                </a:cubicBezTo>
                <a:cubicBezTo>
                  <a:pt x="283" y="489"/>
                  <a:pt x="281" y="481"/>
                  <a:pt x="283" y="481"/>
                </a:cubicBezTo>
                <a:cubicBezTo>
                  <a:pt x="288" y="481"/>
                  <a:pt x="290" y="486"/>
                  <a:pt x="295" y="487"/>
                </a:cubicBezTo>
                <a:cubicBezTo>
                  <a:pt x="300" y="488"/>
                  <a:pt x="310" y="487"/>
                  <a:pt x="315" y="488"/>
                </a:cubicBezTo>
                <a:cubicBezTo>
                  <a:pt x="320" y="489"/>
                  <a:pt x="322" y="491"/>
                  <a:pt x="324" y="494"/>
                </a:cubicBezTo>
                <a:cubicBezTo>
                  <a:pt x="326" y="497"/>
                  <a:pt x="323" y="504"/>
                  <a:pt x="325" y="508"/>
                </a:cubicBezTo>
                <a:cubicBezTo>
                  <a:pt x="331" y="508"/>
                  <a:pt x="326" y="521"/>
                  <a:pt x="337" y="517"/>
                </a:cubicBezTo>
                <a:cubicBezTo>
                  <a:pt x="340" y="519"/>
                  <a:pt x="345" y="519"/>
                  <a:pt x="346" y="523"/>
                </a:cubicBezTo>
                <a:cubicBezTo>
                  <a:pt x="347" y="527"/>
                  <a:pt x="344" y="539"/>
                  <a:pt x="345" y="542"/>
                </a:cubicBezTo>
                <a:cubicBezTo>
                  <a:pt x="346" y="545"/>
                  <a:pt x="352" y="538"/>
                  <a:pt x="354" y="541"/>
                </a:cubicBezTo>
                <a:cubicBezTo>
                  <a:pt x="356" y="544"/>
                  <a:pt x="355" y="558"/>
                  <a:pt x="358" y="562"/>
                </a:cubicBezTo>
                <a:cubicBezTo>
                  <a:pt x="361" y="566"/>
                  <a:pt x="369" y="565"/>
                  <a:pt x="372" y="568"/>
                </a:cubicBezTo>
                <a:cubicBezTo>
                  <a:pt x="375" y="571"/>
                  <a:pt x="374" y="577"/>
                  <a:pt x="376" y="581"/>
                </a:cubicBezTo>
                <a:cubicBezTo>
                  <a:pt x="381" y="583"/>
                  <a:pt x="371" y="592"/>
                  <a:pt x="387" y="592"/>
                </a:cubicBezTo>
                <a:cubicBezTo>
                  <a:pt x="388" y="597"/>
                  <a:pt x="384" y="605"/>
                  <a:pt x="385" y="610"/>
                </a:cubicBezTo>
                <a:cubicBezTo>
                  <a:pt x="386" y="615"/>
                  <a:pt x="393" y="620"/>
                  <a:pt x="396" y="622"/>
                </a:cubicBezTo>
                <a:cubicBezTo>
                  <a:pt x="399" y="624"/>
                  <a:pt x="402" y="623"/>
                  <a:pt x="405" y="625"/>
                </a:cubicBezTo>
                <a:cubicBezTo>
                  <a:pt x="408" y="627"/>
                  <a:pt x="408" y="631"/>
                  <a:pt x="411" y="634"/>
                </a:cubicBezTo>
                <a:cubicBezTo>
                  <a:pt x="414" y="637"/>
                  <a:pt x="422" y="642"/>
                  <a:pt x="426" y="643"/>
                </a:cubicBezTo>
                <a:cubicBezTo>
                  <a:pt x="430" y="644"/>
                  <a:pt x="435" y="644"/>
                  <a:pt x="438" y="641"/>
                </a:cubicBezTo>
                <a:cubicBezTo>
                  <a:pt x="441" y="638"/>
                  <a:pt x="441" y="627"/>
                  <a:pt x="445" y="623"/>
                </a:cubicBezTo>
                <a:cubicBezTo>
                  <a:pt x="449" y="619"/>
                  <a:pt x="459" y="621"/>
                  <a:pt x="462" y="617"/>
                </a:cubicBezTo>
                <a:cubicBezTo>
                  <a:pt x="465" y="613"/>
                  <a:pt x="463" y="604"/>
                  <a:pt x="465" y="599"/>
                </a:cubicBezTo>
                <a:cubicBezTo>
                  <a:pt x="467" y="594"/>
                  <a:pt x="471" y="588"/>
                  <a:pt x="472" y="584"/>
                </a:cubicBezTo>
                <a:cubicBezTo>
                  <a:pt x="473" y="580"/>
                  <a:pt x="471" y="576"/>
                  <a:pt x="471" y="572"/>
                </a:cubicBezTo>
                <a:cubicBezTo>
                  <a:pt x="469" y="565"/>
                  <a:pt x="474" y="562"/>
                  <a:pt x="474" y="562"/>
                </a:cubicBezTo>
                <a:cubicBezTo>
                  <a:pt x="489" y="579"/>
                  <a:pt x="477" y="552"/>
                  <a:pt x="478" y="548"/>
                </a:cubicBezTo>
                <a:cubicBezTo>
                  <a:pt x="479" y="544"/>
                  <a:pt x="483" y="542"/>
                  <a:pt x="483" y="538"/>
                </a:cubicBezTo>
                <a:cubicBezTo>
                  <a:pt x="483" y="534"/>
                  <a:pt x="478" y="526"/>
                  <a:pt x="477" y="521"/>
                </a:cubicBezTo>
                <a:cubicBezTo>
                  <a:pt x="476" y="516"/>
                  <a:pt x="473" y="508"/>
                  <a:pt x="474" y="505"/>
                </a:cubicBezTo>
                <a:cubicBezTo>
                  <a:pt x="475" y="502"/>
                  <a:pt x="482" y="502"/>
                  <a:pt x="484" y="500"/>
                </a:cubicBezTo>
                <a:cubicBezTo>
                  <a:pt x="486" y="498"/>
                  <a:pt x="485" y="495"/>
                  <a:pt x="487" y="493"/>
                </a:cubicBezTo>
                <a:cubicBezTo>
                  <a:pt x="489" y="491"/>
                  <a:pt x="494" y="493"/>
                  <a:pt x="496" y="490"/>
                </a:cubicBezTo>
                <a:cubicBezTo>
                  <a:pt x="498" y="487"/>
                  <a:pt x="500" y="479"/>
                  <a:pt x="498" y="476"/>
                </a:cubicBezTo>
                <a:cubicBezTo>
                  <a:pt x="496" y="473"/>
                  <a:pt x="487" y="472"/>
                  <a:pt x="487" y="470"/>
                </a:cubicBezTo>
                <a:cubicBezTo>
                  <a:pt x="487" y="468"/>
                  <a:pt x="494" y="466"/>
                  <a:pt x="495" y="463"/>
                </a:cubicBezTo>
                <a:cubicBezTo>
                  <a:pt x="496" y="460"/>
                  <a:pt x="492" y="455"/>
                  <a:pt x="493" y="451"/>
                </a:cubicBezTo>
                <a:cubicBezTo>
                  <a:pt x="494" y="447"/>
                  <a:pt x="501" y="444"/>
                  <a:pt x="502" y="439"/>
                </a:cubicBezTo>
                <a:cubicBezTo>
                  <a:pt x="503" y="434"/>
                  <a:pt x="501" y="424"/>
                  <a:pt x="499" y="418"/>
                </a:cubicBezTo>
                <a:cubicBezTo>
                  <a:pt x="497" y="412"/>
                  <a:pt x="490" y="408"/>
                  <a:pt x="490" y="404"/>
                </a:cubicBezTo>
                <a:cubicBezTo>
                  <a:pt x="490" y="400"/>
                  <a:pt x="496" y="398"/>
                  <a:pt x="498" y="394"/>
                </a:cubicBezTo>
                <a:cubicBezTo>
                  <a:pt x="500" y="390"/>
                  <a:pt x="504" y="386"/>
                  <a:pt x="505" y="382"/>
                </a:cubicBezTo>
                <a:cubicBezTo>
                  <a:pt x="506" y="378"/>
                  <a:pt x="504" y="374"/>
                  <a:pt x="505" y="371"/>
                </a:cubicBezTo>
                <a:cubicBezTo>
                  <a:pt x="506" y="368"/>
                  <a:pt x="512" y="365"/>
                  <a:pt x="513" y="361"/>
                </a:cubicBezTo>
                <a:cubicBezTo>
                  <a:pt x="523" y="358"/>
                  <a:pt x="500" y="348"/>
                  <a:pt x="511" y="346"/>
                </a:cubicBezTo>
                <a:cubicBezTo>
                  <a:pt x="522" y="353"/>
                  <a:pt x="514" y="328"/>
                  <a:pt x="513" y="322"/>
                </a:cubicBezTo>
                <a:cubicBezTo>
                  <a:pt x="512" y="316"/>
                  <a:pt x="504" y="310"/>
                  <a:pt x="505" y="307"/>
                </a:cubicBezTo>
                <a:cubicBezTo>
                  <a:pt x="506" y="304"/>
                  <a:pt x="515" y="308"/>
                  <a:pt x="517" y="305"/>
                </a:cubicBezTo>
                <a:cubicBezTo>
                  <a:pt x="527" y="311"/>
                  <a:pt x="518" y="296"/>
                  <a:pt x="517" y="292"/>
                </a:cubicBezTo>
                <a:cubicBezTo>
                  <a:pt x="516" y="289"/>
                  <a:pt x="512" y="287"/>
                  <a:pt x="513" y="284"/>
                </a:cubicBezTo>
                <a:cubicBezTo>
                  <a:pt x="514" y="281"/>
                  <a:pt x="518" y="278"/>
                  <a:pt x="520" y="274"/>
                </a:cubicBezTo>
                <a:cubicBezTo>
                  <a:pt x="522" y="270"/>
                  <a:pt x="525" y="266"/>
                  <a:pt x="526" y="262"/>
                </a:cubicBezTo>
                <a:cubicBezTo>
                  <a:pt x="527" y="258"/>
                  <a:pt x="526" y="255"/>
                  <a:pt x="525" y="250"/>
                </a:cubicBezTo>
                <a:cubicBezTo>
                  <a:pt x="524" y="245"/>
                  <a:pt x="518" y="236"/>
                  <a:pt x="519" y="232"/>
                </a:cubicBezTo>
                <a:cubicBezTo>
                  <a:pt x="526" y="232"/>
                  <a:pt x="530" y="230"/>
                  <a:pt x="532" y="227"/>
                </a:cubicBezTo>
                <a:cubicBezTo>
                  <a:pt x="534" y="224"/>
                  <a:pt x="530" y="217"/>
                  <a:pt x="531" y="212"/>
                </a:cubicBezTo>
                <a:cubicBezTo>
                  <a:pt x="532" y="207"/>
                  <a:pt x="537" y="201"/>
                  <a:pt x="540" y="196"/>
                </a:cubicBezTo>
                <a:cubicBezTo>
                  <a:pt x="543" y="191"/>
                  <a:pt x="543" y="181"/>
                  <a:pt x="547" y="179"/>
                </a:cubicBezTo>
                <a:cubicBezTo>
                  <a:pt x="551" y="177"/>
                  <a:pt x="556" y="182"/>
                  <a:pt x="562" y="182"/>
                </a:cubicBezTo>
                <a:cubicBezTo>
                  <a:pt x="568" y="182"/>
                  <a:pt x="577" y="183"/>
                  <a:pt x="583" y="182"/>
                </a:cubicBezTo>
                <a:cubicBezTo>
                  <a:pt x="589" y="181"/>
                  <a:pt x="595" y="179"/>
                  <a:pt x="597" y="175"/>
                </a:cubicBezTo>
                <a:cubicBezTo>
                  <a:pt x="599" y="171"/>
                  <a:pt x="597" y="167"/>
                  <a:pt x="597" y="160"/>
                </a:cubicBezTo>
                <a:cubicBezTo>
                  <a:pt x="597" y="153"/>
                  <a:pt x="600" y="139"/>
                  <a:pt x="598" y="134"/>
                </a:cubicBezTo>
                <a:cubicBezTo>
                  <a:pt x="596" y="129"/>
                  <a:pt x="587" y="132"/>
                  <a:pt x="585" y="127"/>
                </a:cubicBezTo>
                <a:cubicBezTo>
                  <a:pt x="583" y="122"/>
                  <a:pt x="589" y="109"/>
                  <a:pt x="588" y="104"/>
                </a:cubicBezTo>
                <a:cubicBezTo>
                  <a:pt x="587" y="99"/>
                  <a:pt x="580" y="98"/>
                  <a:pt x="579" y="95"/>
                </a:cubicBezTo>
                <a:cubicBezTo>
                  <a:pt x="578" y="92"/>
                  <a:pt x="580" y="92"/>
                  <a:pt x="580" y="85"/>
                </a:cubicBezTo>
                <a:cubicBezTo>
                  <a:pt x="580" y="78"/>
                  <a:pt x="579" y="59"/>
                  <a:pt x="576" y="55"/>
                </a:cubicBezTo>
                <a:cubicBezTo>
                  <a:pt x="573" y="51"/>
                  <a:pt x="564" y="62"/>
                  <a:pt x="561" y="61"/>
                </a:cubicBezTo>
                <a:cubicBezTo>
                  <a:pt x="558" y="60"/>
                  <a:pt x="558" y="54"/>
                  <a:pt x="556" y="50"/>
                </a:cubicBezTo>
                <a:cubicBezTo>
                  <a:pt x="554" y="46"/>
                  <a:pt x="551" y="42"/>
                  <a:pt x="547" y="38"/>
                </a:cubicBezTo>
                <a:cubicBezTo>
                  <a:pt x="543" y="34"/>
                  <a:pt x="536" y="32"/>
                  <a:pt x="531" y="28"/>
                </a:cubicBezTo>
                <a:cubicBezTo>
                  <a:pt x="526" y="24"/>
                  <a:pt x="523" y="18"/>
                  <a:pt x="519" y="14"/>
                </a:cubicBezTo>
                <a:cubicBezTo>
                  <a:pt x="515" y="10"/>
                  <a:pt x="509" y="2"/>
                  <a:pt x="505" y="1"/>
                </a:cubicBezTo>
                <a:cubicBezTo>
                  <a:pt x="501" y="0"/>
                  <a:pt x="497" y="10"/>
                  <a:pt x="493" y="11"/>
                </a:cubicBezTo>
                <a:cubicBezTo>
                  <a:pt x="489" y="12"/>
                  <a:pt x="485" y="7"/>
                  <a:pt x="481" y="8"/>
                </a:cubicBezTo>
                <a:cubicBezTo>
                  <a:pt x="477" y="9"/>
                  <a:pt x="473" y="17"/>
                  <a:pt x="468" y="17"/>
                </a:cubicBezTo>
                <a:cubicBezTo>
                  <a:pt x="463" y="17"/>
                  <a:pt x="466" y="11"/>
                  <a:pt x="453" y="10"/>
                </a:cubicBezTo>
                <a:cubicBezTo>
                  <a:pt x="440" y="9"/>
                  <a:pt x="400" y="6"/>
                  <a:pt x="387" y="8"/>
                </a:cubicBezTo>
                <a:cubicBezTo>
                  <a:pt x="374" y="10"/>
                  <a:pt x="380" y="17"/>
                  <a:pt x="375" y="19"/>
                </a:cubicBezTo>
                <a:cubicBezTo>
                  <a:pt x="370" y="21"/>
                  <a:pt x="358" y="18"/>
                  <a:pt x="354" y="19"/>
                </a:cubicBezTo>
                <a:cubicBezTo>
                  <a:pt x="350" y="20"/>
                  <a:pt x="353" y="26"/>
                  <a:pt x="351" y="28"/>
                </a:cubicBezTo>
                <a:cubicBezTo>
                  <a:pt x="349" y="30"/>
                  <a:pt x="346" y="33"/>
                  <a:pt x="343" y="34"/>
                </a:cubicBezTo>
                <a:cubicBezTo>
                  <a:pt x="340" y="35"/>
                  <a:pt x="337" y="31"/>
                  <a:pt x="333" y="32"/>
                </a:cubicBezTo>
                <a:cubicBezTo>
                  <a:pt x="326" y="25"/>
                  <a:pt x="325" y="40"/>
                  <a:pt x="318" y="43"/>
                </a:cubicBezTo>
                <a:cubicBezTo>
                  <a:pt x="311" y="46"/>
                  <a:pt x="299" y="49"/>
                  <a:pt x="292" y="49"/>
                </a:cubicBezTo>
                <a:cubicBezTo>
                  <a:pt x="288" y="56"/>
                  <a:pt x="279" y="45"/>
                  <a:pt x="274" y="44"/>
                </a:cubicBezTo>
                <a:cubicBezTo>
                  <a:pt x="269" y="43"/>
                  <a:pt x="262" y="40"/>
                  <a:pt x="259" y="41"/>
                </a:cubicBezTo>
                <a:cubicBezTo>
                  <a:pt x="256" y="42"/>
                  <a:pt x="258" y="49"/>
                  <a:pt x="256" y="52"/>
                </a:cubicBezTo>
                <a:cubicBezTo>
                  <a:pt x="254" y="55"/>
                  <a:pt x="245" y="59"/>
                  <a:pt x="244" y="6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267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2447140" y="3291195"/>
            <a:ext cx="2212635" cy="1176110"/>
          </a:xfrm>
          <a:custGeom>
            <a:avLst/>
            <a:gdLst/>
            <a:ahLst/>
            <a:cxnLst>
              <a:cxn ang="0">
                <a:pos x="67" y="19"/>
              </a:cxn>
              <a:cxn ang="0">
                <a:pos x="115" y="21"/>
              </a:cxn>
              <a:cxn ang="0">
                <a:pos x="148" y="33"/>
              </a:cxn>
              <a:cxn ang="0">
                <a:pos x="185" y="61"/>
              </a:cxn>
              <a:cxn ang="0">
                <a:pos x="221" y="70"/>
              </a:cxn>
              <a:cxn ang="0">
                <a:pos x="265" y="79"/>
              </a:cxn>
              <a:cxn ang="0">
                <a:pos x="311" y="61"/>
              </a:cxn>
              <a:cxn ang="0">
                <a:pos x="361" y="39"/>
              </a:cxn>
              <a:cxn ang="0">
                <a:pos x="409" y="37"/>
              </a:cxn>
              <a:cxn ang="0">
                <a:pos x="448" y="46"/>
              </a:cxn>
              <a:cxn ang="0">
                <a:pos x="503" y="45"/>
              </a:cxn>
              <a:cxn ang="0">
                <a:pos x="541" y="7"/>
              </a:cxn>
              <a:cxn ang="0">
                <a:pos x="584" y="4"/>
              </a:cxn>
              <a:cxn ang="0">
                <a:pos x="611" y="30"/>
              </a:cxn>
              <a:cxn ang="0">
                <a:pos x="640" y="66"/>
              </a:cxn>
              <a:cxn ang="0">
                <a:pos x="659" y="108"/>
              </a:cxn>
              <a:cxn ang="0">
                <a:pos x="665" y="175"/>
              </a:cxn>
              <a:cxn ang="0">
                <a:pos x="658" y="211"/>
              </a:cxn>
              <a:cxn ang="0">
                <a:pos x="653" y="261"/>
              </a:cxn>
              <a:cxn ang="0">
                <a:pos x="667" y="298"/>
              </a:cxn>
              <a:cxn ang="0">
                <a:pos x="698" y="337"/>
              </a:cxn>
              <a:cxn ang="0">
                <a:pos x="739" y="360"/>
              </a:cxn>
              <a:cxn ang="0">
                <a:pos x="743" y="399"/>
              </a:cxn>
              <a:cxn ang="0">
                <a:pos x="703" y="378"/>
              </a:cxn>
              <a:cxn ang="0">
                <a:pos x="664" y="360"/>
              </a:cxn>
              <a:cxn ang="0">
                <a:pos x="631" y="363"/>
              </a:cxn>
              <a:cxn ang="0">
                <a:pos x="578" y="360"/>
              </a:cxn>
              <a:cxn ang="0">
                <a:pos x="527" y="373"/>
              </a:cxn>
              <a:cxn ang="0">
                <a:pos x="496" y="390"/>
              </a:cxn>
              <a:cxn ang="0">
                <a:pos x="452" y="397"/>
              </a:cxn>
              <a:cxn ang="0">
                <a:pos x="449" y="348"/>
              </a:cxn>
              <a:cxn ang="0">
                <a:pos x="455" y="267"/>
              </a:cxn>
              <a:cxn ang="0">
                <a:pos x="380" y="235"/>
              </a:cxn>
              <a:cxn ang="0">
                <a:pos x="253" y="232"/>
              </a:cxn>
              <a:cxn ang="0">
                <a:pos x="218" y="250"/>
              </a:cxn>
              <a:cxn ang="0">
                <a:pos x="169" y="252"/>
              </a:cxn>
              <a:cxn ang="0">
                <a:pos x="104" y="244"/>
              </a:cxn>
              <a:cxn ang="0">
                <a:pos x="125" y="166"/>
              </a:cxn>
              <a:cxn ang="0">
                <a:pos x="97" y="100"/>
              </a:cxn>
              <a:cxn ang="0">
                <a:pos x="43" y="73"/>
              </a:cxn>
              <a:cxn ang="0">
                <a:pos x="11" y="73"/>
              </a:cxn>
              <a:cxn ang="0">
                <a:pos x="13" y="21"/>
              </a:cxn>
            </a:cxnLst>
            <a:rect l="0" t="0" r="r" b="b"/>
            <a:pathLst>
              <a:path w="744" h="412">
                <a:moveTo>
                  <a:pt x="34" y="9"/>
                </a:moveTo>
                <a:cubicBezTo>
                  <a:pt x="36" y="10"/>
                  <a:pt x="48" y="11"/>
                  <a:pt x="53" y="13"/>
                </a:cubicBezTo>
                <a:cubicBezTo>
                  <a:pt x="58" y="15"/>
                  <a:pt x="63" y="18"/>
                  <a:pt x="67" y="19"/>
                </a:cubicBezTo>
                <a:cubicBezTo>
                  <a:pt x="72" y="22"/>
                  <a:pt x="74" y="20"/>
                  <a:pt x="80" y="21"/>
                </a:cubicBezTo>
                <a:cubicBezTo>
                  <a:pt x="88" y="20"/>
                  <a:pt x="90" y="24"/>
                  <a:pt x="97" y="27"/>
                </a:cubicBezTo>
                <a:cubicBezTo>
                  <a:pt x="102" y="27"/>
                  <a:pt x="109" y="20"/>
                  <a:pt x="115" y="21"/>
                </a:cubicBezTo>
                <a:cubicBezTo>
                  <a:pt x="121" y="22"/>
                  <a:pt x="127" y="27"/>
                  <a:pt x="131" y="30"/>
                </a:cubicBezTo>
                <a:cubicBezTo>
                  <a:pt x="135" y="33"/>
                  <a:pt x="137" y="36"/>
                  <a:pt x="140" y="36"/>
                </a:cubicBezTo>
                <a:cubicBezTo>
                  <a:pt x="147" y="38"/>
                  <a:pt x="145" y="32"/>
                  <a:pt x="148" y="33"/>
                </a:cubicBezTo>
                <a:cubicBezTo>
                  <a:pt x="151" y="34"/>
                  <a:pt x="153" y="39"/>
                  <a:pt x="157" y="42"/>
                </a:cubicBezTo>
                <a:cubicBezTo>
                  <a:pt x="164" y="44"/>
                  <a:pt x="167" y="48"/>
                  <a:pt x="172" y="51"/>
                </a:cubicBezTo>
                <a:cubicBezTo>
                  <a:pt x="177" y="54"/>
                  <a:pt x="181" y="58"/>
                  <a:pt x="185" y="61"/>
                </a:cubicBezTo>
                <a:cubicBezTo>
                  <a:pt x="191" y="67"/>
                  <a:pt x="195" y="66"/>
                  <a:pt x="199" y="69"/>
                </a:cubicBezTo>
                <a:cubicBezTo>
                  <a:pt x="203" y="72"/>
                  <a:pt x="205" y="76"/>
                  <a:pt x="209" y="76"/>
                </a:cubicBezTo>
                <a:cubicBezTo>
                  <a:pt x="215" y="77"/>
                  <a:pt x="218" y="70"/>
                  <a:pt x="221" y="70"/>
                </a:cubicBezTo>
                <a:cubicBezTo>
                  <a:pt x="224" y="70"/>
                  <a:pt x="226" y="74"/>
                  <a:pt x="230" y="76"/>
                </a:cubicBezTo>
                <a:cubicBezTo>
                  <a:pt x="235" y="80"/>
                  <a:pt x="238" y="84"/>
                  <a:pt x="244" y="85"/>
                </a:cubicBezTo>
                <a:cubicBezTo>
                  <a:pt x="250" y="84"/>
                  <a:pt x="258" y="82"/>
                  <a:pt x="265" y="79"/>
                </a:cubicBezTo>
                <a:cubicBezTo>
                  <a:pt x="272" y="76"/>
                  <a:pt x="280" y="72"/>
                  <a:pt x="286" y="67"/>
                </a:cubicBezTo>
                <a:cubicBezTo>
                  <a:pt x="292" y="62"/>
                  <a:pt x="295" y="53"/>
                  <a:pt x="299" y="52"/>
                </a:cubicBezTo>
                <a:cubicBezTo>
                  <a:pt x="301" y="40"/>
                  <a:pt x="291" y="66"/>
                  <a:pt x="311" y="61"/>
                </a:cubicBezTo>
                <a:cubicBezTo>
                  <a:pt x="317" y="58"/>
                  <a:pt x="321" y="54"/>
                  <a:pt x="326" y="51"/>
                </a:cubicBezTo>
                <a:cubicBezTo>
                  <a:pt x="331" y="48"/>
                  <a:pt x="337" y="44"/>
                  <a:pt x="343" y="42"/>
                </a:cubicBezTo>
                <a:cubicBezTo>
                  <a:pt x="349" y="40"/>
                  <a:pt x="355" y="40"/>
                  <a:pt x="361" y="39"/>
                </a:cubicBezTo>
                <a:cubicBezTo>
                  <a:pt x="367" y="38"/>
                  <a:pt x="371" y="35"/>
                  <a:pt x="377" y="34"/>
                </a:cubicBezTo>
                <a:cubicBezTo>
                  <a:pt x="391" y="30"/>
                  <a:pt x="390" y="30"/>
                  <a:pt x="395" y="30"/>
                </a:cubicBezTo>
                <a:cubicBezTo>
                  <a:pt x="400" y="30"/>
                  <a:pt x="404" y="34"/>
                  <a:pt x="409" y="37"/>
                </a:cubicBezTo>
                <a:cubicBezTo>
                  <a:pt x="414" y="40"/>
                  <a:pt x="421" y="43"/>
                  <a:pt x="425" y="45"/>
                </a:cubicBezTo>
                <a:cubicBezTo>
                  <a:pt x="434" y="46"/>
                  <a:pt x="432" y="52"/>
                  <a:pt x="436" y="52"/>
                </a:cubicBezTo>
                <a:cubicBezTo>
                  <a:pt x="440" y="52"/>
                  <a:pt x="443" y="47"/>
                  <a:pt x="448" y="46"/>
                </a:cubicBezTo>
                <a:cubicBezTo>
                  <a:pt x="453" y="45"/>
                  <a:pt x="463" y="45"/>
                  <a:pt x="469" y="46"/>
                </a:cubicBezTo>
                <a:cubicBezTo>
                  <a:pt x="475" y="47"/>
                  <a:pt x="478" y="52"/>
                  <a:pt x="484" y="52"/>
                </a:cubicBezTo>
                <a:cubicBezTo>
                  <a:pt x="494" y="51"/>
                  <a:pt x="494" y="48"/>
                  <a:pt x="503" y="45"/>
                </a:cubicBezTo>
                <a:cubicBezTo>
                  <a:pt x="497" y="39"/>
                  <a:pt x="508" y="34"/>
                  <a:pt x="511" y="30"/>
                </a:cubicBezTo>
                <a:cubicBezTo>
                  <a:pt x="514" y="26"/>
                  <a:pt x="519" y="25"/>
                  <a:pt x="524" y="21"/>
                </a:cubicBezTo>
                <a:cubicBezTo>
                  <a:pt x="530" y="16"/>
                  <a:pt x="536" y="8"/>
                  <a:pt x="541" y="7"/>
                </a:cubicBezTo>
                <a:cubicBezTo>
                  <a:pt x="546" y="5"/>
                  <a:pt x="552" y="8"/>
                  <a:pt x="557" y="7"/>
                </a:cubicBezTo>
                <a:cubicBezTo>
                  <a:pt x="564" y="5"/>
                  <a:pt x="567" y="0"/>
                  <a:pt x="571" y="0"/>
                </a:cubicBezTo>
                <a:cubicBezTo>
                  <a:pt x="575" y="0"/>
                  <a:pt x="579" y="3"/>
                  <a:pt x="584" y="4"/>
                </a:cubicBezTo>
                <a:cubicBezTo>
                  <a:pt x="589" y="5"/>
                  <a:pt x="598" y="2"/>
                  <a:pt x="602" y="4"/>
                </a:cubicBezTo>
                <a:cubicBezTo>
                  <a:pt x="609" y="5"/>
                  <a:pt x="606" y="14"/>
                  <a:pt x="607" y="18"/>
                </a:cubicBezTo>
                <a:cubicBezTo>
                  <a:pt x="608" y="22"/>
                  <a:pt x="610" y="25"/>
                  <a:pt x="611" y="30"/>
                </a:cubicBezTo>
                <a:cubicBezTo>
                  <a:pt x="613" y="36"/>
                  <a:pt x="614" y="44"/>
                  <a:pt x="616" y="49"/>
                </a:cubicBezTo>
                <a:cubicBezTo>
                  <a:pt x="618" y="54"/>
                  <a:pt x="621" y="60"/>
                  <a:pt x="625" y="63"/>
                </a:cubicBezTo>
                <a:cubicBezTo>
                  <a:pt x="626" y="64"/>
                  <a:pt x="639" y="66"/>
                  <a:pt x="640" y="66"/>
                </a:cubicBezTo>
                <a:cubicBezTo>
                  <a:pt x="647" y="67"/>
                  <a:pt x="647" y="64"/>
                  <a:pt x="653" y="66"/>
                </a:cubicBezTo>
                <a:cubicBezTo>
                  <a:pt x="653" y="66"/>
                  <a:pt x="658" y="76"/>
                  <a:pt x="659" y="78"/>
                </a:cubicBezTo>
                <a:cubicBezTo>
                  <a:pt x="658" y="88"/>
                  <a:pt x="665" y="88"/>
                  <a:pt x="659" y="108"/>
                </a:cubicBezTo>
                <a:cubicBezTo>
                  <a:pt x="659" y="118"/>
                  <a:pt x="659" y="127"/>
                  <a:pt x="659" y="136"/>
                </a:cubicBezTo>
                <a:cubicBezTo>
                  <a:pt x="659" y="145"/>
                  <a:pt x="658" y="154"/>
                  <a:pt x="659" y="160"/>
                </a:cubicBezTo>
                <a:cubicBezTo>
                  <a:pt x="660" y="166"/>
                  <a:pt x="664" y="170"/>
                  <a:pt x="665" y="175"/>
                </a:cubicBezTo>
                <a:cubicBezTo>
                  <a:pt x="666" y="180"/>
                  <a:pt x="664" y="186"/>
                  <a:pt x="664" y="190"/>
                </a:cubicBezTo>
                <a:cubicBezTo>
                  <a:pt x="664" y="194"/>
                  <a:pt x="665" y="198"/>
                  <a:pt x="664" y="202"/>
                </a:cubicBezTo>
                <a:cubicBezTo>
                  <a:pt x="663" y="206"/>
                  <a:pt x="662" y="213"/>
                  <a:pt x="658" y="211"/>
                </a:cubicBezTo>
                <a:cubicBezTo>
                  <a:pt x="655" y="216"/>
                  <a:pt x="663" y="219"/>
                  <a:pt x="656" y="226"/>
                </a:cubicBezTo>
                <a:cubicBezTo>
                  <a:pt x="655" y="231"/>
                  <a:pt x="653" y="237"/>
                  <a:pt x="653" y="243"/>
                </a:cubicBezTo>
                <a:cubicBezTo>
                  <a:pt x="653" y="249"/>
                  <a:pt x="653" y="256"/>
                  <a:pt x="653" y="261"/>
                </a:cubicBezTo>
                <a:cubicBezTo>
                  <a:pt x="649" y="276"/>
                  <a:pt x="651" y="270"/>
                  <a:pt x="653" y="273"/>
                </a:cubicBezTo>
                <a:cubicBezTo>
                  <a:pt x="655" y="276"/>
                  <a:pt x="663" y="278"/>
                  <a:pt x="665" y="282"/>
                </a:cubicBezTo>
                <a:cubicBezTo>
                  <a:pt x="667" y="286"/>
                  <a:pt x="666" y="293"/>
                  <a:pt x="667" y="298"/>
                </a:cubicBezTo>
                <a:cubicBezTo>
                  <a:pt x="668" y="303"/>
                  <a:pt x="667" y="308"/>
                  <a:pt x="670" y="312"/>
                </a:cubicBezTo>
                <a:cubicBezTo>
                  <a:pt x="673" y="316"/>
                  <a:pt x="678" y="320"/>
                  <a:pt x="683" y="324"/>
                </a:cubicBezTo>
                <a:cubicBezTo>
                  <a:pt x="688" y="332"/>
                  <a:pt x="689" y="335"/>
                  <a:pt x="698" y="337"/>
                </a:cubicBezTo>
                <a:cubicBezTo>
                  <a:pt x="702" y="340"/>
                  <a:pt x="707" y="337"/>
                  <a:pt x="710" y="340"/>
                </a:cubicBezTo>
                <a:cubicBezTo>
                  <a:pt x="714" y="341"/>
                  <a:pt x="717" y="343"/>
                  <a:pt x="722" y="346"/>
                </a:cubicBezTo>
                <a:cubicBezTo>
                  <a:pt x="726" y="350"/>
                  <a:pt x="737" y="356"/>
                  <a:pt x="739" y="360"/>
                </a:cubicBezTo>
                <a:cubicBezTo>
                  <a:pt x="742" y="364"/>
                  <a:pt x="742" y="369"/>
                  <a:pt x="742" y="373"/>
                </a:cubicBezTo>
                <a:cubicBezTo>
                  <a:pt x="743" y="379"/>
                  <a:pt x="740" y="379"/>
                  <a:pt x="742" y="385"/>
                </a:cubicBezTo>
                <a:cubicBezTo>
                  <a:pt x="742" y="389"/>
                  <a:pt x="744" y="395"/>
                  <a:pt x="743" y="399"/>
                </a:cubicBezTo>
                <a:cubicBezTo>
                  <a:pt x="741" y="403"/>
                  <a:pt x="735" y="412"/>
                  <a:pt x="731" y="411"/>
                </a:cubicBezTo>
                <a:cubicBezTo>
                  <a:pt x="724" y="406"/>
                  <a:pt x="730" y="394"/>
                  <a:pt x="721" y="391"/>
                </a:cubicBezTo>
                <a:cubicBezTo>
                  <a:pt x="715" y="384"/>
                  <a:pt x="710" y="384"/>
                  <a:pt x="703" y="378"/>
                </a:cubicBezTo>
                <a:cubicBezTo>
                  <a:pt x="699" y="372"/>
                  <a:pt x="698" y="369"/>
                  <a:pt x="691" y="366"/>
                </a:cubicBezTo>
                <a:cubicBezTo>
                  <a:pt x="687" y="360"/>
                  <a:pt x="686" y="356"/>
                  <a:pt x="680" y="352"/>
                </a:cubicBezTo>
                <a:cubicBezTo>
                  <a:pt x="667" y="355"/>
                  <a:pt x="673" y="353"/>
                  <a:pt x="664" y="360"/>
                </a:cubicBezTo>
                <a:cubicBezTo>
                  <a:pt x="658" y="356"/>
                  <a:pt x="657" y="360"/>
                  <a:pt x="649" y="361"/>
                </a:cubicBezTo>
                <a:cubicBezTo>
                  <a:pt x="643" y="373"/>
                  <a:pt x="650" y="371"/>
                  <a:pt x="640" y="366"/>
                </a:cubicBezTo>
                <a:cubicBezTo>
                  <a:pt x="637" y="364"/>
                  <a:pt x="635" y="364"/>
                  <a:pt x="631" y="363"/>
                </a:cubicBezTo>
                <a:cubicBezTo>
                  <a:pt x="627" y="362"/>
                  <a:pt x="619" y="360"/>
                  <a:pt x="614" y="360"/>
                </a:cubicBezTo>
                <a:cubicBezTo>
                  <a:pt x="608" y="360"/>
                  <a:pt x="604" y="360"/>
                  <a:pt x="598" y="360"/>
                </a:cubicBezTo>
                <a:cubicBezTo>
                  <a:pt x="592" y="360"/>
                  <a:pt x="584" y="360"/>
                  <a:pt x="578" y="360"/>
                </a:cubicBezTo>
                <a:cubicBezTo>
                  <a:pt x="572" y="360"/>
                  <a:pt x="564" y="355"/>
                  <a:pt x="559" y="357"/>
                </a:cubicBezTo>
                <a:cubicBezTo>
                  <a:pt x="548" y="360"/>
                  <a:pt x="552" y="369"/>
                  <a:pt x="547" y="372"/>
                </a:cubicBezTo>
                <a:cubicBezTo>
                  <a:pt x="542" y="375"/>
                  <a:pt x="532" y="371"/>
                  <a:pt x="527" y="373"/>
                </a:cubicBezTo>
                <a:cubicBezTo>
                  <a:pt x="521" y="378"/>
                  <a:pt x="521" y="383"/>
                  <a:pt x="518" y="384"/>
                </a:cubicBezTo>
                <a:cubicBezTo>
                  <a:pt x="515" y="385"/>
                  <a:pt x="510" y="380"/>
                  <a:pt x="506" y="381"/>
                </a:cubicBezTo>
                <a:cubicBezTo>
                  <a:pt x="500" y="383"/>
                  <a:pt x="501" y="388"/>
                  <a:pt x="496" y="390"/>
                </a:cubicBezTo>
                <a:cubicBezTo>
                  <a:pt x="491" y="392"/>
                  <a:pt x="483" y="394"/>
                  <a:pt x="478" y="396"/>
                </a:cubicBezTo>
                <a:cubicBezTo>
                  <a:pt x="472" y="399"/>
                  <a:pt x="468" y="402"/>
                  <a:pt x="464" y="402"/>
                </a:cubicBezTo>
                <a:cubicBezTo>
                  <a:pt x="460" y="402"/>
                  <a:pt x="456" y="399"/>
                  <a:pt x="452" y="397"/>
                </a:cubicBezTo>
                <a:cubicBezTo>
                  <a:pt x="448" y="395"/>
                  <a:pt x="441" y="393"/>
                  <a:pt x="442" y="388"/>
                </a:cubicBezTo>
                <a:cubicBezTo>
                  <a:pt x="443" y="378"/>
                  <a:pt x="451" y="376"/>
                  <a:pt x="457" y="369"/>
                </a:cubicBezTo>
                <a:cubicBezTo>
                  <a:pt x="459" y="361"/>
                  <a:pt x="454" y="355"/>
                  <a:pt x="449" y="348"/>
                </a:cubicBezTo>
                <a:cubicBezTo>
                  <a:pt x="453" y="337"/>
                  <a:pt x="452" y="330"/>
                  <a:pt x="463" y="324"/>
                </a:cubicBezTo>
                <a:cubicBezTo>
                  <a:pt x="470" y="311"/>
                  <a:pt x="465" y="315"/>
                  <a:pt x="473" y="309"/>
                </a:cubicBezTo>
                <a:cubicBezTo>
                  <a:pt x="480" y="297"/>
                  <a:pt x="467" y="273"/>
                  <a:pt x="455" y="267"/>
                </a:cubicBezTo>
                <a:cubicBezTo>
                  <a:pt x="450" y="257"/>
                  <a:pt x="444" y="253"/>
                  <a:pt x="434" y="247"/>
                </a:cubicBezTo>
                <a:cubicBezTo>
                  <a:pt x="427" y="249"/>
                  <a:pt x="420" y="250"/>
                  <a:pt x="413" y="252"/>
                </a:cubicBezTo>
                <a:cubicBezTo>
                  <a:pt x="400" y="248"/>
                  <a:pt x="389" y="244"/>
                  <a:pt x="380" y="235"/>
                </a:cubicBezTo>
                <a:cubicBezTo>
                  <a:pt x="376" y="237"/>
                  <a:pt x="371" y="238"/>
                  <a:pt x="367" y="240"/>
                </a:cubicBezTo>
                <a:cubicBezTo>
                  <a:pt x="357" y="234"/>
                  <a:pt x="357" y="230"/>
                  <a:pt x="344" y="226"/>
                </a:cubicBezTo>
                <a:cubicBezTo>
                  <a:pt x="313" y="227"/>
                  <a:pt x="283" y="228"/>
                  <a:pt x="253" y="232"/>
                </a:cubicBezTo>
                <a:cubicBezTo>
                  <a:pt x="248" y="234"/>
                  <a:pt x="244" y="233"/>
                  <a:pt x="239" y="235"/>
                </a:cubicBezTo>
                <a:cubicBezTo>
                  <a:pt x="235" y="236"/>
                  <a:pt x="229" y="240"/>
                  <a:pt x="229" y="240"/>
                </a:cubicBezTo>
                <a:cubicBezTo>
                  <a:pt x="225" y="245"/>
                  <a:pt x="225" y="249"/>
                  <a:pt x="218" y="250"/>
                </a:cubicBezTo>
                <a:cubicBezTo>
                  <a:pt x="212" y="255"/>
                  <a:pt x="206" y="258"/>
                  <a:pt x="199" y="261"/>
                </a:cubicBezTo>
                <a:cubicBezTo>
                  <a:pt x="197" y="262"/>
                  <a:pt x="193" y="264"/>
                  <a:pt x="193" y="264"/>
                </a:cubicBezTo>
                <a:cubicBezTo>
                  <a:pt x="184" y="261"/>
                  <a:pt x="177" y="256"/>
                  <a:pt x="169" y="252"/>
                </a:cubicBezTo>
                <a:cubicBezTo>
                  <a:pt x="160" y="253"/>
                  <a:pt x="154" y="254"/>
                  <a:pt x="146" y="256"/>
                </a:cubicBezTo>
                <a:cubicBezTo>
                  <a:pt x="141" y="259"/>
                  <a:pt x="136" y="262"/>
                  <a:pt x="131" y="264"/>
                </a:cubicBezTo>
                <a:cubicBezTo>
                  <a:pt x="123" y="260"/>
                  <a:pt x="114" y="250"/>
                  <a:pt x="104" y="244"/>
                </a:cubicBezTo>
                <a:cubicBezTo>
                  <a:pt x="100" y="238"/>
                  <a:pt x="90" y="217"/>
                  <a:pt x="86" y="208"/>
                </a:cubicBezTo>
                <a:cubicBezTo>
                  <a:pt x="89" y="188"/>
                  <a:pt x="95" y="182"/>
                  <a:pt x="115" y="178"/>
                </a:cubicBezTo>
                <a:cubicBezTo>
                  <a:pt x="121" y="174"/>
                  <a:pt x="124" y="174"/>
                  <a:pt x="125" y="166"/>
                </a:cubicBezTo>
                <a:cubicBezTo>
                  <a:pt x="115" y="159"/>
                  <a:pt x="117" y="148"/>
                  <a:pt x="127" y="142"/>
                </a:cubicBezTo>
                <a:cubicBezTo>
                  <a:pt x="128" y="133"/>
                  <a:pt x="123" y="128"/>
                  <a:pt x="115" y="124"/>
                </a:cubicBezTo>
                <a:cubicBezTo>
                  <a:pt x="111" y="115"/>
                  <a:pt x="106" y="104"/>
                  <a:pt x="97" y="100"/>
                </a:cubicBezTo>
                <a:cubicBezTo>
                  <a:pt x="86" y="102"/>
                  <a:pt x="84" y="102"/>
                  <a:pt x="86" y="91"/>
                </a:cubicBezTo>
                <a:cubicBezTo>
                  <a:pt x="77" y="82"/>
                  <a:pt x="74" y="72"/>
                  <a:pt x="64" y="64"/>
                </a:cubicBezTo>
                <a:cubicBezTo>
                  <a:pt x="56" y="67"/>
                  <a:pt x="52" y="71"/>
                  <a:pt x="43" y="73"/>
                </a:cubicBezTo>
                <a:cubicBezTo>
                  <a:pt x="38" y="75"/>
                  <a:pt x="34" y="72"/>
                  <a:pt x="31" y="73"/>
                </a:cubicBezTo>
                <a:cubicBezTo>
                  <a:pt x="28" y="74"/>
                  <a:pt x="25" y="82"/>
                  <a:pt x="22" y="82"/>
                </a:cubicBezTo>
                <a:cubicBezTo>
                  <a:pt x="19" y="82"/>
                  <a:pt x="13" y="76"/>
                  <a:pt x="11" y="73"/>
                </a:cubicBezTo>
                <a:cubicBezTo>
                  <a:pt x="9" y="70"/>
                  <a:pt x="8" y="69"/>
                  <a:pt x="7" y="63"/>
                </a:cubicBezTo>
                <a:cubicBezTo>
                  <a:pt x="1" y="53"/>
                  <a:pt x="0" y="48"/>
                  <a:pt x="7" y="37"/>
                </a:cubicBezTo>
                <a:cubicBezTo>
                  <a:pt x="8" y="31"/>
                  <a:pt x="13" y="21"/>
                  <a:pt x="13" y="21"/>
                </a:cubicBezTo>
                <a:cubicBezTo>
                  <a:pt x="15" y="0"/>
                  <a:pt x="18" y="8"/>
                  <a:pt x="35" y="10"/>
                </a:cubicBezTo>
                <a:cubicBezTo>
                  <a:pt x="42" y="13"/>
                  <a:pt x="41" y="8"/>
                  <a:pt x="34" y="9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267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5754195" y="1664054"/>
            <a:ext cx="1772487" cy="2226615"/>
          </a:xfrm>
          <a:custGeom>
            <a:avLst/>
            <a:gdLst/>
            <a:ahLst/>
            <a:cxnLst>
              <a:cxn ang="0">
                <a:pos x="219" y="706"/>
              </a:cxn>
              <a:cxn ang="0">
                <a:pos x="176" y="667"/>
              </a:cxn>
              <a:cxn ang="0">
                <a:pos x="152" y="637"/>
              </a:cxn>
              <a:cxn ang="0">
                <a:pos x="156" y="598"/>
              </a:cxn>
              <a:cxn ang="0">
                <a:pos x="162" y="555"/>
              </a:cxn>
              <a:cxn ang="0">
                <a:pos x="180" y="510"/>
              </a:cxn>
              <a:cxn ang="0">
                <a:pos x="168" y="462"/>
              </a:cxn>
              <a:cxn ang="0">
                <a:pos x="135" y="417"/>
              </a:cxn>
              <a:cxn ang="0">
                <a:pos x="99" y="391"/>
              </a:cxn>
              <a:cxn ang="0">
                <a:pos x="54" y="367"/>
              </a:cxn>
              <a:cxn ang="0">
                <a:pos x="17" y="334"/>
              </a:cxn>
              <a:cxn ang="0">
                <a:pos x="11" y="298"/>
              </a:cxn>
              <a:cxn ang="0">
                <a:pos x="50" y="276"/>
              </a:cxn>
              <a:cxn ang="0">
                <a:pos x="60" y="247"/>
              </a:cxn>
              <a:cxn ang="0">
                <a:pos x="60" y="201"/>
              </a:cxn>
              <a:cxn ang="0">
                <a:pos x="120" y="187"/>
              </a:cxn>
              <a:cxn ang="0">
                <a:pos x="110" y="165"/>
              </a:cxn>
              <a:cxn ang="0">
                <a:pos x="90" y="124"/>
              </a:cxn>
              <a:cxn ang="0">
                <a:pos x="89" y="69"/>
              </a:cxn>
              <a:cxn ang="0">
                <a:pos x="138" y="66"/>
              </a:cxn>
              <a:cxn ang="0">
                <a:pos x="179" y="67"/>
              </a:cxn>
              <a:cxn ang="0">
                <a:pos x="233" y="67"/>
              </a:cxn>
              <a:cxn ang="0">
                <a:pos x="288" y="43"/>
              </a:cxn>
              <a:cxn ang="0">
                <a:pos x="344" y="40"/>
              </a:cxn>
              <a:cxn ang="0">
                <a:pos x="389" y="7"/>
              </a:cxn>
              <a:cxn ang="0">
                <a:pos x="417" y="25"/>
              </a:cxn>
              <a:cxn ang="0">
                <a:pos x="434" y="87"/>
              </a:cxn>
              <a:cxn ang="0">
                <a:pos x="446" y="129"/>
              </a:cxn>
              <a:cxn ang="0">
                <a:pos x="459" y="183"/>
              </a:cxn>
              <a:cxn ang="0">
                <a:pos x="438" y="223"/>
              </a:cxn>
              <a:cxn ang="0">
                <a:pos x="422" y="259"/>
              </a:cxn>
              <a:cxn ang="0">
                <a:pos x="411" y="303"/>
              </a:cxn>
              <a:cxn ang="0">
                <a:pos x="378" y="354"/>
              </a:cxn>
              <a:cxn ang="0">
                <a:pos x="365" y="394"/>
              </a:cxn>
              <a:cxn ang="0">
                <a:pos x="392" y="448"/>
              </a:cxn>
              <a:cxn ang="0">
                <a:pos x="456" y="450"/>
              </a:cxn>
              <a:cxn ang="0">
                <a:pos x="498" y="454"/>
              </a:cxn>
              <a:cxn ang="0">
                <a:pos x="533" y="498"/>
              </a:cxn>
              <a:cxn ang="0">
                <a:pos x="594" y="480"/>
              </a:cxn>
              <a:cxn ang="0">
                <a:pos x="555" y="534"/>
              </a:cxn>
              <a:cxn ang="0">
                <a:pos x="534" y="579"/>
              </a:cxn>
              <a:cxn ang="0">
                <a:pos x="504" y="621"/>
              </a:cxn>
              <a:cxn ang="0">
                <a:pos x="456" y="646"/>
              </a:cxn>
              <a:cxn ang="0">
                <a:pos x="407" y="672"/>
              </a:cxn>
              <a:cxn ang="0">
                <a:pos x="354" y="690"/>
              </a:cxn>
              <a:cxn ang="0">
                <a:pos x="317" y="727"/>
              </a:cxn>
              <a:cxn ang="0">
                <a:pos x="288" y="774"/>
              </a:cxn>
              <a:cxn ang="0">
                <a:pos x="248" y="735"/>
              </a:cxn>
            </a:cxnLst>
            <a:rect l="0" t="0" r="r" b="b"/>
            <a:pathLst>
              <a:path w="596" h="780">
                <a:moveTo>
                  <a:pt x="248" y="735"/>
                </a:moveTo>
                <a:cubicBezTo>
                  <a:pt x="240" y="737"/>
                  <a:pt x="243" y="727"/>
                  <a:pt x="240" y="724"/>
                </a:cubicBezTo>
                <a:cubicBezTo>
                  <a:pt x="237" y="721"/>
                  <a:pt x="232" y="717"/>
                  <a:pt x="228" y="714"/>
                </a:cubicBezTo>
                <a:cubicBezTo>
                  <a:pt x="224" y="711"/>
                  <a:pt x="221" y="709"/>
                  <a:pt x="219" y="706"/>
                </a:cubicBezTo>
                <a:cubicBezTo>
                  <a:pt x="217" y="703"/>
                  <a:pt x="222" y="698"/>
                  <a:pt x="218" y="696"/>
                </a:cubicBezTo>
                <a:cubicBezTo>
                  <a:pt x="214" y="694"/>
                  <a:pt x="200" y="696"/>
                  <a:pt x="195" y="693"/>
                </a:cubicBezTo>
                <a:cubicBezTo>
                  <a:pt x="185" y="683"/>
                  <a:pt x="191" y="679"/>
                  <a:pt x="188" y="675"/>
                </a:cubicBezTo>
                <a:cubicBezTo>
                  <a:pt x="185" y="671"/>
                  <a:pt x="181" y="667"/>
                  <a:pt x="176" y="667"/>
                </a:cubicBezTo>
                <a:cubicBezTo>
                  <a:pt x="171" y="667"/>
                  <a:pt x="159" y="676"/>
                  <a:pt x="156" y="675"/>
                </a:cubicBezTo>
                <a:cubicBezTo>
                  <a:pt x="153" y="674"/>
                  <a:pt x="156" y="668"/>
                  <a:pt x="155" y="663"/>
                </a:cubicBezTo>
                <a:cubicBezTo>
                  <a:pt x="154" y="658"/>
                  <a:pt x="148" y="649"/>
                  <a:pt x="147" y="645"/>
                </a:cubicBezTo>
                <a:cubicBezTo>
                  <a:pt x="146" y="641"/>
                  <a:pt x="152" y="640"/>
                  <a:pt x="152" y="637"/>
                </a:cubicBezTo>
                <a:cubicBezTo>
                  <a:pt x="152" y="634"/>
                  <a:pt x="151" y="628"/>
                  <a:pt x="150" y="625"/>
                </a:cubicBezTo>
                <a:cubicBezTo>
                  <a:pt x="149" y="622"/>
                  <a:pt x="146" y="622"/>
                  <a:pt x="146" y="619"/>
                </a:cubicBezTo>
                <a:cubicBezTo>
                  <a:pt x="146" y="616"/>
                  <a:pt x="150" y="612"/>
                  <a:pt x="152" y="609"/>
                </a:cubicBezTo>
                <a:cubicBezTo>
                  <a:pt x="154" y="606"/>
                  <a:pt x="156" y="602"/>
                  <a:pt x="156" y="598"/>
                </a:cubicBezTo>
                <a:cubicBezTo>
                  <a:pt x="156" y="594"/>
                  <a:pt x="152" y="589"/>
                  <a:pt x="152" y="586"/>
                </a:cubicBezTo>
                <a:cubicBezTo>
                  <a:pt x="152" y="583"/>
                  <a:pt x="154" y="582"/>
                  <a:pt x="155" y="579"/>
                </a:cubicBezTo>
                <a:cubicBezTo>
                  <a:pt x="156" y="576"/>
                  <a:pt x="158" y="571"/>
                  <a:pt x="159" y="567"/>
                </a:cubicBezTo>
                <a:cubicBezTo>
                  <a:pt x="160" y="563"/>
                  <a:pt x="162" y="558"/>
                  <a:pt x="162" y="555"/>
                </a:cubicBezTo>
                <a:cubicBezTo>
                  <a:pt x="162" y="552"/>
                  <a:pt x="160" y="548"/>
                  <a:pt x="161" y="546"/>
                </a:cubicBezTo>
                <a:cubicBezTo>
                  <a:pt x="162" y="544"/>
                  <a:pt x="168" y="544"/>
                  <a:pt x="170" y="540"/>
                </a:cubicBezTo>
                <a:cubicBezTo>
                  <a:pt x="173" y="534"/>
                  <a:pt x="172" y="528"/>
                  <a:pt x="174" y="522"/>
                </a:cubicBezTo>
                <a:cubicBezTo>
                  <a:pt x="180" y="517"/>
                  <a:pt x="172" y="514"/>
                  <a:pt x="180" y="510"/>
                </a:cubicBezTo>
                <a:cubicBezTo>
                  <a:pt x="180" y="507"/>
                  <a:pt x="174" y="505"/>
                  <a:pt x="174" y="501"/>
                </a:cubicBezTo>
                <a:cubicBezTo>
                  <a:pt x="174" y="497"/>
                  <a:pt x="180" y="491"/>
                  <a:pt x="179" y="487"/>
                </a:cubicBezTo>
                <a:cubicBezTo>
                  <a:pt x="178" y="483"/>
                  <a:pt x="169" y="479"/>
                  <a:pt x="167" y="475"/>
                </a:cubicBezTo>
                <a:cubicBezTo>
                  <a:pt x="165" y="471"/>
                  <a:pt x="169" y="466"/>
                  <a:pt x="168" y="462"/>
                </a:cubicBezTo>
                <a:cubicBezTo>
                  <a:pt x="170" y="457"/>
                  <a:pt x="154" y="456"/>
                  <a:pt x="159" y="450"/>
                </a:cubicBezTo>
                <a:cubicBezTo>
                  <a:pt x="157" y="446"/>
                  <a:pt x="157" y="440"/>
                  <a:pt x="156" y="436"/>
                </a:cubicBezTo>
                <a:cubicBezTo>
                  <a:pt x="155" y="432"/>
                  <a:pt x="156" y="426"/>
                  <a:pt x="153" y="423"/>
                </a:cubicBezTo>
                <a:cubicBezTo>
                  <a:pt x="150" y="420"/>
                  <a:pt x="139" y="420"/>
                  <a:pt x="135" y="417"/>
                </a:cubicBezTo>
                <a:cubicBezTo>
                  <a:pt x="131" y="414"/>
                  <a:pt x="131" y="410"/>
                  <a:pt x="129" y="408"/>
                </a:cubicBezTo>
                <a:cubicBezTo>
                  <a:pt x="125" y="402"/>
                  <a:pt x="128" y="406"/>
                  <a:pt x="122" y="402"/>
                </a:cubicBezTo>
                <a:cubicBezTo>
                  <a:pt x="124" y="399"/>
                  <a:pt x="102" y="403"/>
                  <a:pt x="108" y="400"/>
                </a:cubicBezTo>
                <a:cubicBezTo>
                  <a:pt x="104" y="398"/>
                  <a:pt x="103" y="393"/>
                  <a:pt x="99" y="391"/>
                </a:cubicBezTo>
                <a:cubicBezTo>
                  <a:pt x="91" y="383"/>
                  <a:pt x="88" y="397"/>
                  <a:pt x="81" y="388"/>
                </a:cubicBezTo>
                <a:cubicBezTo>
                  <a:pt x="78" y="384"/>
                  <a:pt x="80" y="383"/>
                  <a:pt x="77" y="379"/>
                </a:cubicBezTo>
                <a:cubicBezTo>
                  <a:pt x="72" y="372"/>
                  <a:pt x="66" y="376"/>
                  <a:pt x="66" y="376"/>
                </a:cubicBezTo>
                <a:cubicBezTo>
                  <a:pt x="65" y="369"/>
                  <a:pt x="49" y="387"/>
                  <a:pt x="54" y="367"/>
                </a:cubicBezTo>
                <a:cubicBezTo>
                  <a:pt x="51" y="364"/>
                  <a:pt x="50" y="361"/>
                  <a:pt x="47" y="358"/>
                </a:cubicBezTo>
                <a:cubicBezTo>
                  <a:pt x="44" y="355"/>
                  <a:pt x="42" y="352"/>
                  <a:pt x="39" y="349"/>
                </a:cubicBezTo>
                <a:cubicBezTo>
                  <a:pt x="36" y="346"/>
                  <a:pt x="31" y="344"/>
                  <a:pt x="27" y="342"/>
                </a:cubicBezTo>
                <a:cubicBezTo>
                  <a:pt x="23" y="340"/>
                  <a:pt x="21" y="336"/>
                  <a:pt x="17" y="334"/>
                </a:cubicBezTo>
                <a:cubicBezTo>
                  <a:pt x="13" y="332"/>
                  <a:pt x="4" y="333"/>
                  <a:pt x="2" y="330"/>
                </a:cubicBezTo>
                <a:cubicBezTo>
                  <a:pt x="0" y="327"/>
                  <a:pt x="0" y="318"/>
                  <a:pt x="2" y="315"/>
                </a:cubicBezTo>
                <a:cubicBezTo>
                  <a:pt x="4" y="312"/>
                  <a:pt x="13" y="315"/>
                  <a:pt x="14" y="312"/>
                </a:cubicBezTo>
                <a:cubicBezTo>
                  <a:pt x="15" y="309"/>
                  <a:pt x="11" y="302"/>
                  <a:pt x="11" y="298"/>
                </a:cubicBezTo>
                <a:cubicBezTo>
                  <a:pt x="11" y="294"/>
                  <a:pt x="10" y="290"/>
                  <a:pt x="12" y="288"/>
                </a:cubicBezTo>
                <a:cubicBezTo>
                  <a:pt x="16" y="283"/>
                  <a:pt x="9" y="297"/>
                  <a:pt x="27" y="288"/>
                </a:cubicBezTo>
                <a:cubicBezTo>
                  <a:pt x="31" y="286"/>
                  <a:pt x="31" y="279"/>
                  <a:pt x="35" y="277"/>
                </a:cubicBezTo>
                <a:cubicBezTo>
                  <a:pt x="39" y="275"/>
                  <a:pt x="47" y="278"/>
                  <a:pt x="50" y="276"/>
                </a:cubicBezTo>
                <a:cubicBezTo>
                  <a:pt x="53" y="274"/>
                  <a:pt x="48" y="266"/>
                  <a:pt x="51" y="264"/>
                </a:cubicBezTo>
                <a:cubicBezTo>
                  <a:pt x="54" y="262"/>
                  <a:pt x="66" y="263"/>
                  <a:pt x="68" y="261"/>
                </a:cubicBezTo>
                <a:cubicBezTo>
                  <a:pt x="70" y="259"/>
                  <a:pt x="64" y="255"/>
                  <a:pt x="63" y="253"/>
                </a:cubicBezTo>
                <a:cubicBezTo>
                  <a:pt x="62" y="251"/>
                  <a:pt x="62" y="249"/>
                  <a:pt x="60" y="247"/>
                </a:cubicBezTo>
                <a:cubicBezTo>
                  <a:pt x="58" y="245"/>
                  <a:pt x="55" y="241"/>
                  <a:pt x="53" y="238"/>
                </a:cubicBezTo>
                <a:cubicBezTo>
                  <a:pt x="51" y="235"/>
                  <a:pt x="47" y="235"/>
                  <a:pt x="47" y="231"/>
                </a:cubicBezTo>
                <a:cubicBezTo>
                  <a:pt x="47" y="227"/>
                  <a:pt x="48" y="218"/>
                  <a:pt x="50" y="213"/>
                </a:cubicBezTo>
                <a:cubicBezTo>
                  <a:pt x="52" y="208"/>
                  <a:pt x="56" y="204"/>
                  <a:pt x="60" y="201"/>
                </a:cubicBezTo>
                <a:cubicBezTo>
                  <a:pt x="64" y="198"/>
                  <a:pt x="67" y="195"/>
                  <a:pt x="72" y="192"/>
                </a:cubicBezTo>
                <a:cubicBezTo>
                  <a:pt x="77" y="189"/>
                  <a:pt x="83" y="183"/>
                  <a:pt x="89" y="181"/>
                </a:cubicBezTo>
                <a:cubicBezTo>
                  <a:pt x="95" y="179"/>
                  <a:pt x="102" y="179"/>
                  <a:pt x="107" y="180"/>
                </a:cubicBezTo>
                <a:cubicBezTo>
                  <a:pt x="112" y="181"/>
                  <a:pt x="117" y="187"/>
                  <a:pt x="120" y="187"/>
                </a:cubicBezTo>
                <a:cubicBezTo>
                  <a:pt x="123" y="187"/>
                  <a:pt x="128" y="183"/>
                  <a:pt x="128" y="181"/>
                </a:cubicBezTo>
                <a:cubicBezTo>
                  <a:pt x="128" y="179"/>
                  <a:pt x="121" y="178"/>
                  <a:pt x="119" y="175"/>
                </a:cubicBezTo>
                <a:cubicBezTo>
                  <a:pt x="130" y="167"/>
                  <a:pt x="104" y="170"/>
                  <a:pt x="116" y="165"/>
                </a:cubicBezTo>
                <a:cubicBezTo>
                  <a:pt x="114" y="163"/>
                  <a:pt x="112" y="166"/>
                  <a:pt x="110" y="165"/>
                </a:cubicBezTo>
                <a:cubicBezTo>
                  <a:pt x="108" y="164"/>
                  <a:pt x="106" y="163"/>
                  <a:pt x="104" y="160"/>
                </a:cubicBezTo>
                <a:cubicBezTo>
                  <a:pt x="104" y="156"/>
                  <a:pt x="82" y="154"/>
                  <a:pt x="95" y="147"/>
                </a:cubicBezTo>
                <a:cubicBezTo>
                  <a:pt x="92" y="142"/>
                  <a:pt x="85" y="137"/>
                  <a:pt x="84" y="133"/>
                </a:cubicBezTo>
                <a:cubicBezTo>
                  <a:pt x="83" y="129"/>
                  <a:pt x="91" y="127"/>
                  <a:pt x="90" y="124"/>
                </a:cubicBezTo>
                <a:cubicBezTo>
                  <a:pt x="89" y="121"/>
                  <a:pt x="80" y="120"/>
                  <a:pt x="78" y="115"/>
                </a:cubicBezTo>
                <a:cubicBezTo>
                  <a:pt x="76" y="110"/>
                  <a:pt x="80" y="102"/>
                  <a:pt x="80" y="96"/>
                </a:cubicBezTo>
                <a:cubicBezTo>
                  <a:pt x="80" y="90"/>
                  <a:pt x="74" y="85"/>
                  <a:pt x="75" y="81"/>
                </a:cubicBezTo>
                <a:cubicBezTo>
                  <a:pt x="76" y="77"/>
                  <a:pt x="85" y="70"/>
                  <a:pt x="89" y="69"/>
                </a:cubicBezTo>
                <a:cubicBezTo>
                  <a:pt x="93" y="68"/>
                  <a:pt x="97" y="76"/>
                  <a:pt x="99" y="76"/>
                </a:cubicBezTo>
                <a:cubicBezTo>
                  <a:pt x="101" y="76"/>
                  <a:pt x="101" y="67"/>
                  <a:pt x="104" y="66"/>
                </a:cubicBezTo>
                <a:cubicBezTo>
                  <a:pt x="107" y="65"/>
                  <a:pt x="114" y="67"/>
                  <a:pt x="120" y="67"/>
                </a:cubicBezTo>
                <a:cubicBezTo>
                  <a:pt x="126" y="67"/>
                  <a:pt x="132" y="66"/>
                  <a:pt x="138" y="66"/>
                </a:cubicBezTo>
                <a:cubicBezTo>
                  <a:pt x="144" y="66"/>
                  <a:pt x="152" y="70"/>
                  <a:pt x="156" y="69"/>
                </a:cubicBezTo>
                <a:cubicBezTo>
                  <a:pt x="160" y="68"/>
                  <a:pt x="162" y="62"/>
                  <a:pt x="164" y="61"/>
                </a:cubicBezTo>
                <a:cubicBezTo>
                  <a:pt x="180" y="54"/>
                  <a:pt x="169" y="60"/>
                  <a:pt x="171" y="61"/>
                </a:cubicBezTo>
                <a:cubicBezTo>
                  <a:pt x="173" y="62"/>
                  <a:pt x="175" y="66"/>
                  <a:pt x="179" y="67"/>
                </a:cubicBezTo>
                <a:cubicBezTo>
                  <a:pt x="183" y="68"/>
                  <a:pt x="194" y="68"/>
                  <a:pt x="197" y="67"/>
                </a:cubicBezTo>
                <a:cubicBezTo>
                  <a:pt x="203" y="60"/>
                  <a:pt x="196" y="61"/>
                  <a:pt x="200" y="60"/>
                </a:cubicBezTo>
                <a:cubicBezTo>
                  <a:pt x="204" y="59"/>
                  <a:pt x="216" y="60"/>
                  <a:pt x="221" y="61"/>
                </a:cubicBezTo>
                <a:cubicBezTo>
                  <a:pt x="226" y="62"/>
                  <a:pt x="230" y="68"/>
                  <a:pt x="233" y="67"/>
                </a:cubicBezTo>
                <a:cubicBezTo>
                  <a:pt x="236" y="66"/>
                  <a:pt x="236" y="58"/>
                  <a:pt x="239" y="55"/>
                </a:cubicBezTo>
                <a:cubicBezTo>
                  <a:pt x="242" y="52"/>
                  <a:pt x="245" y="48"/>
                  <a:pt x="249" y="46"/>
                </a:cubicBezTo>
                <a:cubicBezTo>
                  <a:pt x="260" y="54"/>
                  <a:pt x="255" y="36"/>
                  <a:pt x="266" y="45"/>
                </a:cubicBezTo>
                <a:cubicBezTo>
                  <a:pt x="268" y="36"/>
                  <a:pt x="281" y="44"/>
                  <a:pt x="288" y="43"/>
                </a:cubicBezTo>
                <a:cubicBezTo>
                  <a:pt x="295" y="42"/>
                  <a:pt x="304" y="43"/>
                  <a:pt x="308" y="42"/>
                </a:cubicBezTo>
                <a:cubicBezTo>
                  <a:pt x="312" y="41"/>
                  <a:pt x="311" y="37"/>
                  <a:pt x="315" y="36"/>
                </a:cubicBezTo>
                <a:cubicBezTo>
                  <a:pt x="319" y="35"/>
                  <a:pt x="327" y="36"/>
                  <a:pt x="332" y="37"/>
                </a:cubicBezTo>
                <a:cubicBezTo>
                  <a:pt x="337" y="38"/>
                  <a:pt x="340" y="41"/>
                  <a:pt x="344" y="40"/>
                </a:cubicBezTo>
                <a:cubicBezTo>
                  <a:pt x="348" y="39"/>
                  <a:pt x="352" y="33"/>
                  <a:pt x="356" y="31"/>
                </a:cubicBezTo>
                <a:cubicBezTo>
                  <a:pt x="361" y="13"/>
                  <a:pt x="366" y="33"/>
                  <a:pt x="369" y="30"/>
                </a:cubicBezTo>
                <a:cubicBezTo>
                  <a:pt x="372" y="27"/>
                  <a:pt x="371" y="16"/>
                  <a:pt x="374" y="12"/>
                </a:cubicBezTo>
                <a:cubicBezTo>
                  <a:pt x="377" y="8"/>
                  <a:pt x="385" y="8"/>
                  <a:pt x="389" y="7"/>
                </a:cubicBezTo>
                <a:cubicBezTo>
                  <a:pt x="393" y="6"/>
                  <a:pt x="392" y="4"/>
                  <a:pt x="396" y="3"/>
                </a:cubicBezTo>
                <a:cubicBezTo>
                  <a:pt x="400" y="2"/>
                  <a:pt x="407" y="0"/>
                  <a:pt x="411" y="0"/>
                </a:cubicBezTo>
                <a:cubicBezTo>
                  <a:pt x="415" y="0"/>
                  <a:pt x="422" y="0"/>
                  <a:pt x="423" y="4"/>
                </a:cubicBezTo>
                <a:cubicBezTo>
                  <a:pt x="424" y="8"/>
                  <a:pt x="416" y="21"/>
                  <a:pt x="417" y="25"/>
                </a:cubicBezTo>
                <a:cubicBezTo>
                  <a:pt x="418" y="29"/>
                  <a:pt x="427" y="23"/>
                  <a:pt x="428" y="27"/>
                </a:cubicBezTo>
                <a:cubicBezTo>
                  <a:pt x="429" y="31"/>
                  <a:pt x="424" y="46"/>
                  <a:pt x="425" y="51"/>
                </a:cubicBezTo>
                <a:cubicBezTo>
                  <a:pt x="426" y="56"/>
                  <a:pt x="431" y="49"/>
                  <a:pt x="432" y="55"/>
                </a:cubicBezTo>
                <a:cubicBezTo>
                  <a:pt x="433" y="61"/>
                  <a:pt x="433" y="81"/>
                  <a:pt x="434" y="87"/>
                </a:cubicBezTo>
                <a:cubicBezTo>
                  <a:pt x="435" y="93"/>
                  <a:pt x="440" y="87"/>
                  <a:pt x="441" y="91"/>
                </a:cubicBezTo>
                <a:cubicBezTo>
                  <a:pt x="455" y="87"/>
                  <a:pt x="440" y="105"/>
                  <a:pt x="441" y="109"/>
                </a:cubicBezTo>
                <a:cubicBezTo>
                  <a:pt x="442" y="113"/>
                  <a:pt x="446" y="112"/>
                  <a:pt x="447" y="115"/>
                </a:cubicBezTo>
                <a:cubicBezTo>
                  <a:pt x="448" y="118"/>
                  <a:pt x="445" y="126"/>
                  <a:pt x="446" y="129"/>
                </a:cubicBezTo>
                <a:cubicBezTo>
                  <a:pt x="447" y="132"/>
                  <a:pt x="451" y="129"/>
                  <a:pt x="452" y="132"/>
                </a:cubicBezTo>
                <a:cubicBezTo>
                  <a:pt x="453" y="135"/>
                  <a:pt x="448" y="143"/>
                  <a:pt x="450" y="147"/>
                </a:cubicBezTo>
                <a:cubicBezTo>
                  <a:pt x="452" y="151"/>
                  <a:pt x="460" y="148"/>
                  <a:pt x="461" y="154"/>
                </a:cubicBezTo>
                <a:cubicBezTo>
                  <a:pt x="462" y="160"/>
                  <a:pt x="459" y="177"/>
                  <a:pt x="459" y="183"/>
                </a:cubicBezTo>
                <a:cubicBezTo>
                  <a:pt x="459" y="189"/>
                  <a:pt x="459" y="189"/>
                  <a:pt x="458" y="193"/>
                </a:cubicBezTo>
                <a:cubicBezTo>
                  <a:pt x="457" y="197"/>
                  <a:pt x="455" y="204"/>
                  <a:pt x="453" y="207"/>
                </a:cubicBezTo>
                <a:cubicBezTo>
                  <a:pt x="451" y="210"/>
                  <a:pt x="446" y="208"/>
                  <a:pt x="444" y="211"/>
                </a:cubicBezTo>
                <a:cubicBezTo>
                  <a:pt x="442" y="214"/>
                  <a:pt x="439" y="219"/>
                  <a:pt x="438" y="223"/>
                </a:cubicBezTo>
                <a:cubicBezTo>
                  <a:pt x="437" y="227"/>
                  <a:pt x="439" y="231"/>
                  <a:pt x="438" y="234"/>
                </a:cubicBezTo>
                <a:cubicBezTo>
                  <a:pt x="437" y="237"/>
                  <a:pt x="433" y="241"/>
                  <a:pt x="431" y="243"/>
                </a:cubicBezTo>
                <a:cubicBezTo>
                  <a:pt x="429" y="245"/>
                  <a:pt x="428" y="243"/>
                  <a:pt x="426" y="246"/>
                </a:cubicBezTo>
                <a:cubicBezTo>
                  <a:pt x="424" y="249"/>
                  <a:pt x="421" y="256"/>
                  <a:pt x="422" y="259"/>
                </a:cubicBezTo>
                <a:cubicBezTo>
                  <a:pt x="423" y="262"/>
                  <a:pt x="430" y="264"/>
                  <a:pt x="431" y="267"/>
                </a:cubicBezTo>
                <a:cubicBezTo>
                  <a:pt x="432" y="270"/>
                  <a:pt x="427" y="275"/>
                  <a:pt x="425" y="279"/>
                </a:cubicBezTo>
                <a:cubicBezTo>
                  <a:pt x="423" y="283"/>
                  <a:pt x="421" y="288"/>
                  <a:pt x="419" y="292"/>
                </a:cubicBezTo>
                <a:cubicBezTo>
                  <a:pt x="417" y="296"/>
                  <a:pt x="412" y="298"/>
                  <a:pt x="411" y="303"/>
                </a:cubicBezTo>
                <a:cubicBezTo>
                  <a:pt x="410" y="308"/>
                  <a:pt x="412" y="317"/>
                  <a:pt x="411" y="321"/>
                </a:cubicBezTo>
                <a:cubicBezTo>
                  <a:pt x="410" y="325"/>
                  <a:pt x="405" y="324"/>
                  <a:pt x="402" y="328"/>
                </a:cubicBezTo>
                <a:cubicBezTo>
                  <a:pt x="399" y="332"/>
                  <a:pt x="396" y="342"/>
                  <a:pt x="392" y="346"/>
                </a:cubicBezTo>
                <a:cubicBezTo>
                  <a:pt x="390" y="356"/>
                  <a:pt x="385" y="347"/>
                  <a:pt x="378" y="354"/>
                </a:cubicBezTo>
                <a:cubicBezTo>
                  <a:pt x="374" y="369"/>
                  <a:pt x="377" y="352"/>
                  <a:pt x="371" y="367"/>
                </a:cubicBezTo>
                <a:cubicBezTo>
                  <a:pt x="371" y="367"/>
                  <a:pt x="370" y="348"/>
                  <a:pt x="374" y="378"/>
                </a:cubicBezTo>
                <a:cubicBezTo>
                  <a:pt x="375" y="381"/>
                  <a:pt x="378" y="384"/>
                  <a:pt x="377" y="387"/>
                </a:cubicBezTo>
                <a:cubicBezTo>
                  <a:pt x="376" y="390"/>
                  <a:pt x="366" y="385"/>
                  <a:pt x="365" y="394"/>
                </a:cubicBezTo>
                <a:cubicBezTo>
                  <a:pt x="364" y="403"/>
                  <a:pt x="368" y="431"/>
                  <a:pt x="368" y="442"/>
                </a:cubicBezTo>
                <a:cubicBezTo>
                  <a:pt x="370" y="435"/>
                  <a:pt x="362" y="456"/>
                  <a:pt x="363" y="459"/>
                </a:cubicBezTo>
                <a:cubicBezTo>
                  <a:pt x="364" y="462"/>
                  <a:pt x="372" y="461"/>
                  <a:pt x="377" y="459"/>
                </a:cubicBezTo>
                <a:cubicBezTo>
                  <a:pt x="382" y="457"/>
                  <a:pt x="388" y="452"/>
                  <a:pt x="392" y="448"/>
                </a:cubicBezTo>
                <a:cubicBezTo>
                  <a:pt x="396" y="444"/>
                  <a:pt x="401" y="433"/>
                  <a:pt x="404" y="433"/>
                </a:cubicBezTo>
                <a:cubicBezTo>
                  <a:pt x="407" y="433"/>
                  <a:pt x="408" y="444"/>
                  <a:pt x="410" y="447"/>
                </a:cubicBezTo>
                <a:cubicBezTo>
                  <a:pt x="412" y="450"/>
                  <a:pt x="411" y="452"/>
                  <a:pt x="419" y="453"/>
                </a:cubicBezTo>
                <a:cubicBezTo>
                  <a:pt x="427" y="454"/>
                  <a:pt x="449" y="448"/>
                  <a:pt x="456" y="450"/>
                </a:cubicBezTo>
                <a:cubicBezTo>
                  <a:pt x="462" y="454"/>
                  <a:pt x="455" y="461"/>
                  <a:pt x="461" y="465"/>
                </a:cubicBezTo>
                <a:cubicBezTo>
                  <a:pt x="464" y="467"/>
                  <a:pt x="473" y="462"/>
                  <a:pt x="473" y="462"/>
                </a:cubicBezTo>
                <a:cubicBezTo>
                  <a:pt x="482" y="452"/>
                  <a:pt x="479" y="457"/>
                  <a:pt x="483" y="456"/>
                </a:cubicBezTo>
                <a:cubicBezTo>
                  <a:pt x="487" y="455"/>
                  <a:pt x="495" y="452"/>
                  <a:pt x="498" y="454"/>
                </a:cubicBezTo>
                <a:cubicBezTo>
                  <a:pt x="501" y="456"/>
                  <a:pt x="499" y="467"/>
                  <a:pt x="501" y="471"/>
                </a:cubicBezTo>
                <a:cubicBezTo>
                  <a:pt x="503" y="475"/>
                  <a:pt x="507" y="478"/>
                  <a:pt x="510" y="481"/>
                </a:cubicBezTo>
                <a:cubicBezTo>
                  <a:pt x="513" y="484"/>
                  <a:pt x="517" y="489"/>
                  <a:pt x="521" y="492"/>
                </a:cubicBezTo>
                <a:cubicBezTo>
                  <a:pt x="525" y="495"/>
                  <a:pt x="529" y="497"/>
                  <a:pt x="533" y="498"/>
                </a:cubicBezTo>
                <a:cubicBezTo>
                  <a:pt x="537" y="499"/>
                  <a:pt x="542" y="500"/>
                  <a:pt x="546" y="498"/>
                </a:cubicBezTo>
                <a:cubicBezTo>
                  <a:pt x="550" y="496"/>
                  <a:pt x="556" y="486"/>
                  <a:pt x="560" y="484"/>
                </a:cubicBezTo>
                <a:cubicBezTo>
                  <a:pt x="564" y="482"/>
                  <a:pt x="567" y="487"/>
                  <a:pt x="573" y="486"/>
                </a:cubicBezTo>
                <a:cubicBezTo>
                  <a:pt x="579" y="485"/>
                  <a:pt x="592" y="477"/>
                  <a:pt x="594" y="480"/>
                </a:cubicBezTo>
                <a:cubicBezTo>
                  <a:pt x="596" y="483"/>
                  <a:pt x="589" y="498"/>
                  <a:pt x="587" y="504"/>
                </a:cubicBezTo>
                <a:cubicBezTo>
                  <a:pt x="585" y="510"/>
                  <a:pt x="584" y="513"/>
                  <a:pt x="582" y="517"/>
                </a:cubicBezTo>
                <a:cubicBezTo>
                  <a:pt x="580" y="521"/>
                  <a:pt x="577" y="525"/>
                  <a:pt x="573" y="528"/>
                </a:cubicBezTo>
                <a:cubicBezTo>
                  <a:pt x="569" y="531"/>
                  <a:pt x="558" y="531"/>
                  <a:pt x="555" y="534"/>
                </a:cubicBezTo>
                <a:cubicBezTo>
                  <a:pt x="552" y="537"/>
                  <a:pt x="555" y="542"/>
                  <a:pt x="555" y="546"/>
                </a:cubicBezTo>
                <a:cubicBezTo>
                  <a:pt x="555" y="550"/>
                  <a:pt x="556" y="554"/>
                  <a:pt x="554" y="558"/>
                </a:cubicBezTo>
                <a:cubicBezTo>
                  <a:pt x="552" y="562"/>
                  <a:pt x="548" y="570"/>
                  <a:pt x="545" y="573"/>
                </a:cubicBezTo>
                <a:cubicBezTo>
                  <a:pt x="542" y="576"/>
                  <a:pt x="536" y="577"/>
                  <a:pt x="534" y="579"/>
                </a:cubicBezTo>
                <a:cubicBezTo>
                  <a:pt x="532" y="581"/>
                  <a:pt x="533" y="582"/>
                  <a:pt x="530" y="586"/>
                </a:cubicBezTo>
                <a:cubicBezTo>
                  <a:pt x="534" y="591"/>
                  <a:pt x="521" y="595"/>
                  <a:pt x="518" y="600"/>
                </a:cubicBezTo>
                <a:cubicBezTo>
                  <a:pt x="515" y="605"/>
                  <a:pt x="515" y="611"/>
                  <a:pt x="513" y="615"/>
                </a:cubicBezTo>
                <a:cubicBezTo>
                  <a:pt x="511" y="619"/>
                  <a:pt x="508" y="620"/>
                  <a:pt x="504" y="621"/>
                </a:cubicBezTo>
                <a:cubicBezTo>
                  <a:pt x="500" y="622"/>
                  <a:pt x="492" y="617"/>
                  <a:pt x="489" y="619"/>
                </a:cubicBezTo>
                <a:cubicBezTo>
                  <a:pt x="486" y="621"/>
                  <a:pt x="486" y="630"/>
                  <a:pt x="483" y="633"/>
                </a:cubicBezTo>
                <a:cubicBezTo>
                  <a:pt x="480" y="636"/>
                  <a:pt x="474" y="635"/>
                  <a:pt x="470" y="637"/>
                </a:cubicBezTo>
                <a:cubicBezTo>
                  <a:pt x="466" y="639"/>
                  <a:pt x="460" y="643"/>
                  <a:pt x="456" y="646"/>
                </a:cubicBezTo>
                <a:cubicBezTo>
                  <a:pt x="452" y="649"/>
                  <a:pt x="449" y="649"/>
                  <a:pt x="444" y="652"/>
                </a:cubicBezTo>
                <a:cubicBezTo>
                  <a:pt x="439" y="655"/>
                  <a:pt x="431" y="660"/>
                  <a:pt x="426" y="663"/>
                </a:cubicBezTo>
                <a:cubicBezTo>
                  <a:pt x="416" y="665"/>
                  <a:pt x="426" y="668"/>
                  <a:pt x="416" y="669"/>
                </a:cubicBezTo>
                <a:cubicBezTo>
                  <a:pt x="413" y="674"/>
                  <a:pt x="411" y="671"/>
                  <a:pt x="407" y="672"/>
                </a:cubicBezTo>
                <a:cubicBezTo>
                  <a:pt x="403" y="673"/>
                  <a:pt x="394" y="674"/>
                  <a:pt x="390" y="676"/>
                </a:cubicBezTo>
                <a:cubicBezTo>
                  <a:pt x="386" y="678"/>
                  <a:pt x="387" y="682"/>
                  <a:pt x="383" y="684"/>
                </a:cubicBezTo>
                <a:cubicBezTo>
                  <a:pt x="379" y="686"/>
                  <a:pt x="373" y="684"/>
                  <a:pt x="368" y="685"/>
                </a:cubicBezTo>
                <a:cubicBezTo>
                  <a:pt x="363" y="686"/>
                  <a:pt x="358" y="687"/>
                  <a:pt x="354" y="690"/>
                </a:cubicBezTo>
                <a:cubicBezTo>
                  <a:pt x="350" y="693"/>
                  <a:pt x="348" y="698"/>
                  <a:pt x="345" y="702"/>
                </a:cubicBezTo>
                <a:cubicBezTo>
                  <a:pt x="342" y="706"/>
                  <a:pt x="338" y="709"/>
                  <a:pt x="335" y="712"/>
                </a:cubicBezTo>
                <a:cubicBezTo>
                  <a:pt x="329" y="722"/>
                  <a:pt x="330" y="718"/>
                  <a:pt x="327" y="721"/>
                </a:cubicBezTo>
                <a:cubicBezTo>
                  <a:pt x="324" y="724"/>
                  <a:pt x="320" y="723"/>
                  <a:pt x="317" y="727"/>
                </a:cubicBezTo>
                <a:cubicBezTo>
                  <a:pt x="310" y="743"/>
                  <a:pt x="315" y="740"/>
                  <a:pt x="312" y="745"/>
                </a:cubicBezTo>
                <a:cubicBezTo>
                  <a:pt x="309" y="750"/>
                  <a:pt x="302" y="752"/>
                  <a:pt x="300" y="757"/>
                </a:cubicBezTo>
                <a:cubicBezTo>
                  <a:pt x="298" y="762"/>
                  <a:pt x="299" y="774"/>
                  <a:pt x="297" y="777"/>
                </a:cubicBezTo>
                <a:cubicBezTo>
                  <a:pt x="295" y="780"/>
                  <a:pt x="291" y="776"/>
                  <a:pt x="288" y="774"/>
                </a:cubicBezTo>
                <a:cubicBezTo>
                  <a:pt x="285" y="772"/>
                  <a:pt x="282" y="766"/>
                  <a:pt x="279" y="762"/>
                </a:cubicBezTo>
                <a:cubicBezTo>
                  <a:pt x="276" y="758"/>
                  <a:pt x="273" y="754"/>
                  <a:pt x="270" y="751"/>
                </a:cubicBezTo>
                <a:cubicBezTo>
                  <a:pt x="260" y="762"/>
                  <a:pt x="264" y="747"/>
                  <a:pt x="260" y="744"/>
                </a:cubicBezTo>
                <a:cubicBezTo>
                  <a:pt x="256" y="741"/>
                  <a:pt x="251" y="737"/>
                  <a:pt x="248" y="735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267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5" name="Freeform 10"/>
          <p:cNvSpPr>
            <a:spLocks/>
          </p:cNvSpPr>
          <p:nvPr/>
        </p:nvSpPr>
        <p:spPr bwMode="auto">
          <a:xfrm>
            <a:off x="6821855" y="1983774"/>
            <a:ext cx="2019327" cy="1244620"/>
          </a:xfrm>
          <a:custGeom>
            <a:avLst/>
            <a:gdLst/>
            <a:ahLst/>
            <a:cxnLst>
              <a:cxn ang="0">
                <a:pos x="177" y="155"/>
              </a:cxn>
              <a:cxn ang="0">
                <a:pos x="201" y="156"/>
              </a:cxn>
              <a:cxn ang="0">
                <a:pos x="244" y="138"/>
              </a:cxn>
              <a:cxn ang="0">
                <a:pos x="252" y="108"/>
              </a:cxn>
              <a:cxn ang="0">
                <a:pos x="261" y="42"/>
              </a:cxn>
              <a:cxn ang="0">
                <a:pos x="259" y="8"/>
              </a:cxn>
              <a:cxn ang="0">
                <a:pos x="289" y="30"/>
              </a:cxn>
              <a:cxn ang="0">
                <a:pos x="316" y="2"/>
              </a:cxn>
              <a:cxn ang="0">
                <a:pos x="345" y="9"/>
              </a:cxn>
              <a:cxn ang="0">
                <a:pos x="358" y="30"/>
              </a:cxn>
              <a:cxn ang="0">
                <a:pos x="378" y="68"/>
              </a:cxn>
              <a:cxn ang="0">
                <a:pos x="406" y="59"/>
              </a:cxn>
              <a:cxn ang="0">
                <a:pos x="450" y="59"/>
              </a:cxn>
              <a:cxn ang="0">
                <a:pos x="478" y="74"/>
              </a:cxn>
              <a:cxn ang="0">
                <a:pos x="504" y="80"/>
              </a:cxn>
              <a:cxn ang="0">
                <a:pos x="547" y="81"/>
              </a:cxn>
              <a:cxn ang="0">
                <a:pos x="595" y="87"/>
              </a:cxn>
              <a:cxn ang="0">
                <a:pos x="634" y="89"/>
              </a:cxn>
              <a:cxn ang="0">
                <a:pos x="654" y="108"/>
              </a:cxn>
              <a:cxn ang="0">
                <a:pos x="664" y="195"/>
              </a:cxn>
              <a:cxn ang="0">
                <a:pos x="673" y="239"/>
              </a:cxn>
              <a:cxn ang="0">
                <a:pos x="640" y="279"/>
              </a:cxn>
              <a:cxn ang="0">
                <a:pos x="607" y="290"/>
              </a:cxn>
              <a:cxn ang="0">
                <a:pos x="576" y="333"/>
              </a:cxn>
              <a:cxn ang="0">
                <a:pos x="532" y="359"/>
              </a:cxn>
              <a:cxn ang="0">
                <a:pos x="483" y="344"/>
              </a:cxn>
              <a:cxn ang="0">
                <a:pos x="436" y="411"/>
              </a:cxn>
              <a:cxn ang="0">
                <a:pos x="388" y="414"/>
              </a:cxn>
              <a:cxn ang="0">
                <a:pos x="327" y="426"/>
              </a:cxn>
              <a:cxn ang="0">
                <a:pos x="277" y="399"/>
              </a:cxn>
              <a:cxn ang="0">
                <a:pos x="250" y="359"/>
              </a:cxn>
              <a:cxn ang="0">
                <a:pos x="210" y="374"/>
              </a:cxn>
              <a:cxn ang="0">
                <a:pos x="169" y="386"/>
              </a:cxn>
              <a:cxn ang="0">
                <a:pos x="141" y="354"/>
              </a:cxn>
              <a:cxn ang="0">
                <a:pos x="126" y="345"/>
              </a:cxn>
              <a:cxn ang="0">
                <a:pos x="102" y="354"/>
              </a:cxn>
              <a:cxn ang="0">
                <a:pos x="73" y="339"/>
              </a:cxn>
              <a:cxn ang="0">
                <a:pos x="46" y="320"/>
              </a:cxn>
              <a:cxn ang="0">
                <a:pos x="13" y="350"/>
              </a:cxn>
              <a:cxn ang="0">
                <a:pos x="9" y="320"/>
              </a:cxn>
              <a:cxn ang="0">
                <a:pos x="9" y="275"/>
              </a:cxn>
              <a:cxn ang="0">
                <a:pos x="7" y="249"/>
              </a:cxn>
              <a:cxn ang="0">
                <a:pos x="37" y="227"/>
              </a:cxn>
              <a:cxn ang="0">
                <a:pos x="54" y="194"/>
              </a:cxn>
              <a:cxn ang="0">
                <a:pos x="70" y="158"/>
              </a:cxn>
              <a:cxn ang="0">
                <a:pos x="96" y="134"/>
              </a:cxn>
              <a:cxn ang="0">
                <a:pos x="136" y="153"/>
              </a:cxn>
              <a:cxn ang="0">
                <a:pos x="154" y="176"/>
              </a:cxn>
            </a:cxnLst>
            <a:rect l="0" t="0" r="r" b="b"/>
            <a:pathLst>
              <a:path w="679" h="436">
                <a:moveTo>
                  <a:pt x="166" y="173"/>
                </a:moveTo>
                <a:cubicBezTo>
                  <a:pt x="194" y="172"/>
                  <a:pt x="147" y="163"/>
                  <a:pt x="175" y="161"/>
                </a:cubicBezTo>
                <a:cubicBezTo>
                  <a:pt x="177" y="158"/>
                  <a:pt x="177" y="157"/>
                  <a:pt x="177" y="155"/>
                </a:cubicBezTo>
                <a:cubicBezTo>
                  <a:pt x="177" y="153"/>
                  <a:pt x="172" y="147"/>
                  <a:pt x="175" y="146"/>
                </a:cubicBezTo>
                <a:cubicBezTo>
                  <a:pt x="181" y="141"/>
                  <a:pt x="186" y="153"/>
                  <a:pt x="193" y="149"/>
                </a:cubicBezTo>
                <a:cubicBezTo>
                  <a:pt x="201" y="149"/>
                  <a:pt x="186" y="154"/>
                  <a:pt x="201" y="156"/>
                </a:cubicBezTo>
                <a:cubicBezTo>
                  <a:pt x="207" y="156"/>
                  <a:pt x="225" y="153"/>
                  <a:pt x="229" y="150"/>
                </a:cubicBezTo>
                <a:cubicBezTo>
                  <a:pt x="233" y="147"/>
                  <a:pt x="222" y="140"/>
                  <a:pt x="225" y="138"/>
                </a:cubicBezTo>
                <a:cubicBezTo>
                  <a:pt x="228" y="136"/>
                  <a:pt x="241" y="140"/>
                  <a:pt x="244" y="138"/>
                </a:cubicBezTo>
                <a:cubicBezTo>
                  <a:pt x="247" y="136"/>
                  <a:pt x="239" y="129"/>
                  <a:pt x="241" y="126"/>
                </a:cubicBezTo>
                <a:cubicBezTo>
                  <a:pt x="242" y="120"/>
                  <a:pt x="249" y="127"/>
                  <a:pt x="253" y="122"/>
                </a:cubicBezTo>
                <a:cubicBezTo>
                  <a:pt x="258" y="121"/>
                  <a:pt x="243" y="110"/>
                  <a:pt x="252" y="108"/>
                </a:cubicBezTo>
                <a:cubicBezTo>
                  <a:pt x="253" y="104"/>
                  <a:pt x="260" y="100"/>
                  <a:pt x="262" y="96"/>
                </a:cubicBezTo>
                <a:cubicBezTo>
                  <a:pt x="264" y="92"/>
                  <a:pt x="264" y="92"/>
                  <a:pt x="264" y="83"/>
                </a:cubicBezTo>
                <a:cubicBezTo>
                  <a:pt x="264" y="74"/>
                  <a:pt x="263" y="50"/>
                  <a:pt x="261" y="42"/>
                </a:cubicBezTo>
                <a:cubicBezTo>
                  <a:pt x="264" y="36"/>
                  <a:pt x="251" y="36"/>
                  <a:pt x="250" y="33"/>
                </a:cubicBezTo>
                <a:cubicBezTo>
                  <a:pt x="249" y="30"/>
                  <a:pt x="251" y="28"/>
                  <a:pt x="252" y="24"/>
                </a:cubicBezTo>
                <a:cubicBezTo>
                  <a:pt x="255" y="23"/>
                  <a:pt x="255" y="11"/>
                  <a:pt x="259" y="8"/>
                </a:cubicBezTo>
                <a:cubicBezTo>
                  <a:pt x="263" y="5"/>
                  <a:pt x="272" y="8"/>
                  <a:pt x="277" y="9"/>
                </a:cubicBezTo>
                <a:cubicBezTo>
                  <a:pt x="282" y="10"/>
                  <a:pt x="287" y="12"/>
                  <a:pt x="289" y="15"/>
                </a:cubicBezTo>
                <a:cubicBezTo>
                  <a:pt x="291" y="18"/>
                  <a:pt x="286" y="28"/>
                  <a:pt x="289" y="30"/>
                </a:cubicBezTo>
                <a:cubicBezTo>
                  <a:pt x="292" y="32"/>
                  <a:pt x="302" y="29"/>
                  <a:pt x="306" y="26"/>
                </a:cubicBezTo>
                <a:cubicBezTo>
                  <a:pt x="310" y="23"/>
                  <a:pt x="310" y="18"/>
                  <a:pt x="312" y="14"/>
                </a:cubicBezTo>
                <a:cubicBezTo>
                  <a:pt x="314" y="10"/>
                  <a:pt x="314" y="4"/>
                  <a:pt x="316" y="2"/>
                </a:cubicBezTo>
                <a:cubicBezTo>
                  <a:pt x="318" y="0"/>
                  <a:pt x="323" y="1"/>
                  <a:pt x="325" y="2"/>
                </a:cubicBezTo>
                <a:cubicBezTo>
                  <a:pt x="327" y="3"/>
                  <a:pt x="328" y="7"/>
                  <a:pt x="331" y="8"/>
                </a:cubicBezTo>
                <a:cubicBezTo>
                  <a:pt x="334" y="9"/>
                  <a:pt x="342" y="8"/>
                  <a:pt x="345" y="9"/>
                </a:cubicBezTo>
                <a:cubicBezTo>
                  <a:pt x="348" y="10"/>
                  <a:pt x="346" y="13"/>
                  <a:pt x="349" y="17"/>
                </a:cubicBezTo>
                <a:cubicBezTo>
                  <a:pt x="352" y="21"/>
                  <a:pt x="363" y="30"/>
                  <a:pt x="364" y="32"/>
                </a:cubicBezTo>
                <a:cubicBezTo>
                  <a:pt x="365" y="34"/>
                  <a:pt x="358" y="28"/>
                  <a:pt x="358" y="30"/>
                </a:cubicBezTo>
                <a:cubicBezTo>
                  <a:pt x="358" y="32"/>
                  <a:pt x="362" y="41"/>
                  <a:pt x="364" y="45"/>
                </a:cubicBezTo>
                <a:cubicBezTo>
                  <a:pt x="366" y="49"/>
                  <a:pt x="371" y="49"/>
                  <a:pt x="373" y="53"/>
                </a:cubicBezTo>
                <a:cubicBezTo>
                  <a:pt x="378" y="55"/>
                  <a:pt x="367" y="61"/>
                  <a:pt x="378" y="68"/>
                </a:cubicBezTo>
                <a:cubicBezTo>
                  <a:pt x="381" y="71"/>
                  <a:pt x="390" y="70"/>
                  <a:pt x="393" y="69"/>
                </a:cubicBezTo>
                <a:cubicBezTo>
                  <a:pt x="396" y="68"/>
                  <a:pt x="394" y="62"/>
                  <a:pt x="396" y="60"/>
                </a:cubicBezTo>
                <a:cubicBezTo>
                  <a:pt x="398" y="58"/>
                  <a:pt x="404" y="61"/>
                  <a:pt x="406" y="59"/>
                </a:cubicBezTo>
                <a:cubicBezTo>
                  <a:pt x="411" y="61"/>
                  <a:pt x="403" y="52"/>
                  <a:pt x="409" y="50"/>
                </a:cubicBezTo>
                <a:cubicBezTo>
                  <a:pt x="415" y="48"/>
                  <a:pt x="435" y="44"/>
                  <a:pt x="442" y="45"/>
                </a:cubicBezTo>
                <a:cubicBezTo>
                  <a:pt x="449" y="46"/>
                  <a:pt x="446" y="58"/>
                  <a:pt x="450" y="59"/>
                </a:cubicBezTo>
                <a:cubicBezTo>
                  <a:pt x="454" y="60"/>
                  <a:pt x="464" y="53"/>
                  <a:pt x="468" y="53"/>
                </a:cubicBezTo>
                <a:cubicBezTo>
                  <a:pt x="472" y="53"/>
                  <a:pt x="475" y="53"/>
                  <a:pt x="477" y="56"/>
                </a:cubicBezTo>
                <a:cubicBezTo>
                  <a:pt x="479" y="59"/>
                  <a:pt x="476" y="72"/>
                  <a:pt x="478" y="74"/>
                </a:cubicBezTo>
                <a:cubicBezTo>
                  <a:pt x="480" y="76"/>
                  <a:pt x="485" y="68"/>
                  <a:pt x="487" y="69"/>
                </a:cubicBezTo>
                <a:cubicBezTo>
                  <a:pt x="489" y="70"/>
                  <a:pt x="486" y="79"/>
                  <a:pt x="489" y="81"/>
                </a:cubicBezTo>
                <a:cubicBezTo>
                  <a:pt x="492" y="83"/>
                  <a:pt x="501" y="78"/>
                  <a:pt x="504" y="80"/>
                </a:cubicBezTo>
                <a:cubicBezTo>
                  <a:pt x="504" y="88"/>
                  <a:pt x="497" y="90"/>
                  <a:pt x="504" y="93"/>
                </a:cubicBezTo>
                <a:cubicBezTo>
                  <a:pt x="510" y="95"/>
                  <a:pt x="534" y="92"/>
                  <a:pt x="541" y="90"/>
                </a:cubicBezTo>
                <a:cubicBezTo>
                  <a:pt x="545" y="91"/>
                  <a:pt x="544" y="79"/>
                  <a:pt x="547" y="81"/>
                </a:cubicBezTo>
                <a:cubicBezTo>
                  <a:pt x="556" y="87"/>
                  <a:pt x="555" y="71"/>
                  <a:pt x="558" y="81"/>
                </a:cubicBezTo>
                <a:cubicBezTo>
                  <a:pt x="562" y="88"/>
                  <a:pt x="582" y="77"/>
                  <a:pt x="588" y="78"/>
                </a:cubicBezTo>
                <a:cubicBezTo>
                  <a:pt x="594" y="79"/>
                  <a:pt x="592" y="85"/>
                  <a:pt x="595" y="87"/>
                </a:cubicBezTo>
                <a:cubicBezTo>
                  <a:pt x="598" y="89"/>
                  <a:pt x="603" y="88"/>
                  <a:pt x="606" y="89"/>
                </a:cubicBezTo>
                <a:cubicBezTo>
                  <a:pt x="609" y="90"/>
                  <a:pt x="610" y="95"/>
                  <a:pt x="615" y="95"/>
                </a:cubicBezTo>
                <a:cubicBezTo>
                  <a:pt x="620" y="95"/>
                  <a:pt x="629" y="90"/>
                  <a:pt x="634" y="89"/>
                </a:cubicBezTo>
                <a:cubicBezTo>
                  <a:pt x="639" y="88"/>
                  <a:pt x="645" y="85"/>
                  <a:pt x="646" y="87"/>
                </a:cubicBezTo>
                <a:cubicBezTo>
                  <a:pt x="647" y="89"/>
                  <a:pt x="641" y="98"/>
                  <a:pt x="642" y="101"/>
                </a:cubicBezTo>
                <a:cubicBezTo>
                  <a:pt x="643" y="104"/>
                  <a:pt x="651" y="104"/>
                  <a:pt x="654" y="108"/>
                </a:cubicBezTo>
                <a:cubicBezTo>
                  <a:pt x="657" y="112"/>
                  <a:pt x="655" y="118"/>
                  <a:pt x="658" y="122"/>
                </a:cubicBezTo>
                <a:cubicBezTo>
                  <a:pt x="661" y="126"/>
                  <a:pt x="668" y="122"/>
                  <a:pt x="669" y="134"/>
                </a:cubicBezTo>
                <a:cubicBezTo>
                  <a:pt x="670" y="146"/>
                  <a:pt x="663" y="183"/>
                  <a:pt x="664" y="195"/>
                </a:cubicBezTo>
                <a:cubicBezTo>
                  <a:pt x="665" y="207"/>
                  <a:pt x="671" y="204"/>
                  <a:pt x="673" y="209"/>
                </a:cubicBezTo>
                <a:cubicBezTo>
                  <a:pt x="675" y="214"/>
                  <a:pt x="679" y="219"/>
                  <a:pt x="679" y="224"/>
                </a:cubicBezTo>
                <a:cubicBezTo>
                  <a:pt x="679" y="229"/>
                  <a:pt x="675" y="234"/>
                  <a:pt x="673" y="239"/>
                </a:cubicBezTo>
                <a:cubicBezTo>
                  <a:pt x="671" y="244"/>
                  <a:pt x="670" y="251"/>
                  <a:pt x="667" y="255"/>
                </a:cubicBezTo>
                <a:cubicBezTo>
                  <a:pt x="664" y="259"/>
                  <a:pt x="657" y="260"/>
                  <a:pt x="652" y="264"/>
                </a:cubicBezTo>
                <a:cubicBezTo>
                  <a:pt x="647" y="268"/>
                  <a:pt x="643" y="277"/>
                  <a:pt x="640" y="279"/>
                </a:cubicBezTo>
                <a:cubicBezTo>
                  <a:pt x="637" y="281"/>
                  <a:pt x="636" y="274"/>
                  <a:pt x="633" y="275"/>
                </a:cubicBezTo>
                <a:cubicBezTo>
                  <a:pt x="630" y="276"/>
                  <a:pt x="623" y="284"/>
                  <a:pt x="619" y="287"/>
                </a:cubicBezTo>
                <a:cubicBezTo>
                  <a:pt x="615" y="290"/>
                  <a:pt x="610" y="287"/>
                  <a:pt x="607" y="290"/>
                </a:cubicBezTo>
                <a:cubicBezTo>
                  <a:pt x="604" y="293"/>
                  <a:pt x="616" y="300"/>
                  <a:pt x="603" y="303"/>
                </a:cubicBezTo>
                <a:cubicBezTo>
                  <a:pt x="600" y="307"/>
                  <a:pt x="592" y="309"/>
                  <a:pt x="588" y="314"/>
                </a:cubicBezTo>
                <a:cubicBezTo>
                  <a:pt x="581" y="326"/>
                  <a:pt x="589" y="332"/>
                  <a:pt x="576" y="333"/>
                </a:cubicBezTo>
                <a:cubicBezTo>
                  <a:pt x="567" y="336"/>
                  <a:pt x="583" y="352"/>
                  <a:pt x="559" y="351"/>
                </a:cubicBezTo>
                <a:cubicBezTo>
                  <a:pt x="555" y="356"/>
                  <a:pt x="553" y="361"/>
                  <a:pt x="549" y="362"/>
                </a:cubicBezTo>
                <a:cubicBezTo>
                  <a:pt x="545" y="363"/>
                  <a:pt x="537" y="361"/>
                  <a:pt x="532" y="359"/>
                </a:cubicBezTo>
                <a:cubicBezTo>
                  <a:pt x="527" y="357"/>
                  <a:pt x="524" y="353"/>
                  <a:pt x="519" y="350"/>
                </a:cubicBezTo>
                <a:cubicBezTo>
                  <a:pt x="514" y="347"/>
                  <a:pt x="507" y="343"/>
                  <a:pt x="501" y="342"/>
                </a:cubicBezTo>
                <a:cubicBezTo>
                  <a:pt x="495" y="341"/>
                  <a:pt x="489" y="343"/>
                  <a:pt x="483" y="344"/>
                </a:cubicBezTo>
                <a:cubicBezTo>
                  <a:pt x="477" y="345"/>
                  <a:pt x="471" y="348"/>
                  <a:pt x="466" y="351"/>
                </a:cubicBezTo>
                <a:cubicBezTo>
                  <a:pt x="461" y="354"/>
                  <a:pt x="456" y="352"/>
                  <a:pt x="451" y="362"/>
                </a:cubicBezTo>
                <a:cubicBezTo>
                  <a:pt x="446" y="372"/>
                  <a:pt x="441" y="402"/>
                  <a:pt x="436" y="411"/>
                </a:cubicBezTo>
                <a:cubicBezTo>
                  <a:pt x="431" y="420"/>
                  <a:pt x="425" y="417"/>
                  <a:pt x="420" y="419"/>
                </a:cubicBezTo>
                <a:cubicBezTo>
                  <a:pt x="415" y="419"/>
                  <a:pt x="416" y="435"/>
                  <a:pt x="405" y="425"/>
                </a:cubicBezTo>
                <a:cubicBezTo>
                  <a:pt x="400" y="424"/>
                  <a:pt x="395" y="416"/>
                  <a:pt x="388" y="414"/>
                </a:cubicBezTo>
                <a:cubicBezTo>
                  <a:pt x="381" y="412"/>
                  <a:pt x="371" y="413"/>
                  <a:pt x="364" y="414"/>
                </a:cubicBezTo>
                <a:cubicBezTo>
                  <a:pt x="357" y="415"/>
                  <a:pt x="355" y="420"/>
                  <a:pt x="349" y="422"/>
                </a:cubicBezTo>
                <a:cubicBezTo>
                  <a:pt x="343" y="424"/>
                  <a:pt x="334" y="426"/>
                  <a:pt x="327" y="426"/>
                </a:cubicBezTo>
                <a:cubicBezTo>
                  <a:pt x="320" y="436"/>
                  <a:pt x="317" y="418"/>
                  <a:pt x="307" y="422"/>
                </a:cubicBezTo>
                <a:cubicBezTo>
                  <a:pt x="301" y="419"/>
                  <a:pt x="300" y="426"/>
                  <a:pt x="291" y="416"/>
                </a:cubicBezTo>
                <a:cubicBezTo>
                  <a:pt x="286" y="412"/>
                  <a:pt x="279" y="405"/>
                  <a:pt x="277" y="399"/>
                </a:cubicBezTo>
                <a:cubicBezTo>
                  <a:pt x="275" y="393"/>
                  <a:pt x="282" y="387"/>
                  <a:pt x="280" y="381"/>
                </a:cubicBezTo>
                <a:cubicBezTo>
                  <a:pt x="278" y="375"/>
                  <a:pt x="272" y="367"/>
                  <a:pt x="267" y="363"/>
                </a:cubicBezTo>
                <a:cubicBezTo>
                  <a:pt x="262" y="359"/>
                  <a:pt x="255" y="358"/>
                  <a:pt x="250" y="359"/>
                </a:cubicBezTo>
                <a:cubicBezTo>
                  <a:pt x="231" y="352"/>
                  <a:pt x="242" y="373"/>
                  <a:pt x="235" y="366"/>
                </a:cubicBezTo>
                <a:cubicBezTo>
                  <a:pt x="230" y="368"/>
                  <a:pt x="224" y="373"/>
                  <a:pt x="220" y="374"/>
                </a:cubicBezTo>
                <a:cubicBezTo>
                  <a:pt x="216" y="375"/>
                  <a:pt x="213" y="374"/>
                  <a:pt x="210" y="374"/>
                </a:cubicBezTo>
                <a:cubicBezTo>
                  <a:pt x="207" y="374"/>
                  <a:pt x="203" y="372"/>
                  <a:pt x="199" y="375"/>
                </a:cubicBezTo>
                <a:cubicBezTo>
                  <a:pt x="195" y="378"/>
                  <a:pt x="191" y="387"/>
                  <a:pt x="186" y="389"/>
                </a:cubicBezTo>
                <a:cubicBezTo>
                  <a:pt x="181" y="391"/>
                  <a:pt x="174" y="388"/>
                  <a:pt x="169" y="386"/>
                </a:cubicBezTo>
                <a:cubicBezTo>
                  <a:pt x="164" y="384"/>
                  <a:pt x="161" y="378"/>
                  <a:pt x="157" y="375"/>
                </a:cubicBezTo>
                <a:cubicBezTo>
                  <a:pt x="153" y="372"/>
                  <a:pt x="148" y="372"/>
                  <a:pt x="145" y="368"/>
                </a:cubicBezTo>
                <a:cubicBezTo>
                  <a:pt x="142" y="364"/>
                  <a:pt x="141" y="358"/>
                  <a:pt x="141" y="354"/>
                </a:cubicBezTo>
                <a:cubicBezTo>
                  <a:pt x="141" y="350"/>
                  <a:pt x="143" y="346"/>
                  <a:pt x="142" y="344"/>
                </a:cubicBezTo>
                <a:cubicBezTo>
                  <a:pt x="141" y="342"/>
                  <a:pt x="136" y="341"/>
                  <a:pt x="133" y="341"/>
                </a:cubicBezTo>
                <a:cubicBezTo>
                  <a:pt x="130" y="341"/>
                  <a:pt x="129" y="344"/>
                  <a:pt x="126" y="345"/>
                </a:cubicBezTo>
                <a:cubicBezTo>
                  <a:pt x="123" y="346"/>
                  <a:pt x="119" y="347"/>
                  <a:pt x="117" y="348"/>
                </a:cubicBezTo>
                <a:cubicBezTo>
                  <a:pt x="115" y="349"/>
                  <a:pt x="116" y="349"/>
                  <a:pt x="114" y="350"/>
                </a:cubicBezTo>
                <a:cubicBezTo>
                  <a:pt x="113" y="346"/>
                  <a:pt x="105" y="355"/>
                  <a:pt x="102" y="354"/>
                </a:cubicBezTo>
                <a:cubicBezTo>
                  <a:pt x="99" y="353"/>
                  <a:pt x="101" y="347"/>
                  <a:pt x="99" y="345"/>
                </a:cubicBezTo>
                <a:cubicBezTo>
                  <a:pt x="97" y="343"/>
                  <a:pt x="91" y="340"/>
                  <a:pt x="87" y="339"/>
                </a:cubicBezTo>
                <a:cubicBezTo>
                  <a:pt x="83" y="338"/>
                  <a:pt x="78" y="338"/>
                  <a:pt x="73" y="339"/>
                </a:cubicBezTo>
                <a:cubicBezTo>
                  <a:pt x="74" y="336"/>
                  <a:pt x="57" y="350"/>
                  <a:pt x="57" y="342"/>
                </a:cubicBezTo>
                <a:cubicBezTo>
                  <a:pt x="53" y="340"/>
                  <a:pt x="51" y="332"/>
                  <a:pt x="49" y="329"/>
                </a:cubicBezTo>
                <a:cubicBezTo>
                  <a:pt x="47" y="326"/>
                  <a:pt x="48" y="320"/>
                  <a:pt x="46" y="320"/>
                </a:cubicBezTo>
                <a:cubicBezTo>
                  <a:pt x="49" y="315"/>
                  <a:pt x="36" y="338"/>
                  <a:pt x="36" y="332"/>
                </a:cubicBezTo>
                <a:cubicBezTo>
                  <a:pt x="33" y="336"/>
                  <a:pt x="31" y="342"/>
                  <a:pt x="27" y="345"/>
                </a:cubicBezTo>
                <a:cubicBezTo>
                  <a:pt x="23" y="348"/>
                  <a:pt x="17" y="350"/>
                  <a:pt x="13" y="350"/>
                </a:cubicBezTo>
                <a:cubicBezTo>
                  <a:pt x="9" y="350"/>
                  <a:pt x="2" y="348"/>
                  <a:pt x="1" y="345"/>
                </a:cubicBezTo>
                <a:cubicBezTo>
                  <a:pt x="0" y="342"/>
                  <a:pt x="5" y="336"/>
                  <a:pt x="6" y="332"/>
                </a:cubicBezTo>
                <a:cubicBezTo>
                  <a:pt x="7" y="328"/>
                  <a:pt x="9" y="325"/>
                  <a:pt x="9" y="320"/>
                </a:cubicBezTo>
                <a:cubicBezTo>
                  <a:pt x="9" y="315"/>
                  <a:pt x="5" y="306"/>
                  <a:pt x="4" y="300"/>
                </a:cubicBezTo>
                <a:cubicBezTo>
                  <a:pt x="3" y="294"/>
                  <a:pt x="3" y="285"/>
                  <a:pt x="4" y="281"/>
                </a:cubicBezTo>
                <a:cubicBezTo>
                  <a:pt x="5" y="277"/>
                  <a:pt x="6" y="276"/>
                  <a:pt x="9" y="275"/>
                </a:cubicBezTo>
                <a:cubicBezTo>
                  <a:pt x="12" y="274"/>
                  <a:pt x="21" y="278"/>
                  <a:pt x="21" y="276"/>
                </a:cubicBezTo>
                <a:cubicBezTo>
                  <a:pt x="21" y="274"/>
                  <a:pt x="12" y="265"/>
                  <a:pt x="10" y="261"/>
                </a:cubicBezTo>
                <a:cubicBezTo>
                  <a:pt x="8" y="257"/>
                  <a:pt x="6" y="252"/>
                  <a:pt x="7" y="249"/>
                </a:cubicBezTo>
                <a:cubicBezTo>
                  <a:pt x="8" y="246"/>
                  <a:pt x="15" y="241"/>
                  <a:pt x="19" y="240"/>
                </a:cubicBezTo>
                <a:cubicBezTo>
                  <a:pt x="27" y="239"/>
                  <a:pt x="28" y="242"/>
                  <a:pt x="31" y="240"/>
                </a:cubicBezTo>
                <a:cubicBezTo>
                  <a:pt x="34" y="238"/>
                  <a:pt x="35" y="231"/>
                  <a:pt x="37" y="227"/>
                </a:cubicBezTo>
                <a:cubicBezTo>
                  <a:pt x="39" y="223"/>
                  <a:pt x="40" y="218"/>
                  <a:pt x="42" y="215"/>
                </a:cubicBezTo>
                <a:cubicBezTo>
                  <a:pt x="44" y="212"/>
                  <a:pt x="50" y="209"/>
                  <a:pt x="52" y="206"/>
                </a:cubicBezTo>
                <a:cubicBezTo>
                  <a:pt x="54" y="203"/>
                  <a:pt x="53" y="198"/>
                  <a:pt x="54" y="194"/>
                </a:cubicBezTo>
                <a:cubicBezTo>
                  <a:pt x="55" y="190"/>
                  <a:pt x="55" y="186"/>
                  <a:pt x="57" y="182"/>
                </a:cubicBezTo>
                <a:cubicBezTo>
                  <a:pt x="59" y="181"/>
                  <a:pt x="59" y="164"/>
                  <a:pt x="66" y="170"/>
                </a:cubicBezTo>
                <a:cubicBezTo>
                  <a:pt x="68" y="166"/>
                  <a:pt x="68" y="162"/>
                  <a:pt x="70" y="158"/>
                </a:cubicBezTo>
                <a:cubicBezTo>
                  <a:pt x="72" y="154"/>
                  <a:pt x="73" y="148"/>
                  <a:pt x="76" y="146"/>
                </a:cubicBezTo>
                <a:cubicBezTo>
                  <a:pt x="79" y="144"/>
                  <a:pt x="84" y="145"/>
                  <a:pt x="87" y="143"/>
                </a:cubicBezTo>
                <a:cubicBezTo>
                  <a:pt x="90" y="141"/>
                  <a:pt x="92" y="136"/>
                  <a:pt x="96" y="134"/>
                </a:cubicBezTo>
                <a:cubicBezTo>
                  <a:pt x="100" y="132"/>
                  <a:pt x="109" y="129"/>
                  <a:pt x="114" y="131"/>
                </a:cubicBezTo>
                <a:cubicBezTo>
                  <a:pt x="119" y="133"/>
                  <a:pt x="120" y="142"/>
                  <a:pt x="124" y="146"/>
                </a:cubicBezTo>
                <a:cubicBezTo>
                  <a:pt x="128" y="150"/>
                  <a:pt x="134" y="150"/>
                  <a:pt x="136" y="153"/>
                </a:cubicBezTo>
                <a:cubicBezTo>
                  <a:pt x="138" y="156"/>
                  <a:pt x="133" y="165"/>
                  <a:pt x="136" y="167"/>
                </a:cubicBezTo>
                <a:cubicBezTo>
                  <a:pt x="139" y="169"/>
                  <a:pt x="148" y="164"/>
                  <a:pt x="151" y="165"/>
                </a:cubicBezTo>
                <a:cubicBezTo>
                  <a:pt x="154" y="166"/>
                  <a:pt x="152" y="175"/>
                  <a:pt x="154" y="176"/>
                </a:cubicBezTo>
                <a:cubicBezTo>
                  <a:pt x="155" y="172"/>
                  <a:pt x="161" y="163"/>
                  <a:pt x="166" y="173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267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6" name="Freeform 11"/>
          <p:cNvSpPr>
            <a:spLocks/>
          </p:cNvSpPr>
          <p:nvPr/>
        </p:nvSpPr>
        <p:spPr bwMode="auto">
          <a:xfrm>
            <a:off x="8630028" y="1584127"/>
            <a:ext cx="1356132" cy="1492974"/>
          </a:xfrm>
          <a:custGeom>
            <a:avLst/>
            <a:gdLst/>
            <a:ahLst/>
            <a:cxnLst>
              <a:cxn ang="0">
                <a:pos x="31" y="112"/>
              </a:cxn>
              <a:cxn ang="0">
                <a:pos x="70" y="110"/>
              </a:cxn>
              <a:cxn ang="0">
                <a:pos x="77" y="86"/>
              </a:cxn>
              <a:cxn ang="0">
                <a:pos x="97" y="68"/>
              </a:cxn>
              <a:cxn ang="0">
                <a:pos x="106" y="56"/>
              </a:cxn>
              <a:cxn ang="0">
                <a:pos x="122" y="44"/>
              </a:cxn>
              <a:cxn ang="0">
                <a:pos x="143" y="38"/>
              </a:cxn>
              <a:cxn ang="0">
                <a:pos x="164" y="16"/>
              </a:cxn>
              <a:cxn ang="0">
                <a:pos x="187" y="7"/>
              </a:cxn>
              <a:cxn ang="0">
                <a:pos x="221" y="10"/>
              </a:cxn>
              <a:cxn ang="0">
                <a:pos x="227" y="40"/>
              </a:cxn>
              <a:cxn ang="0">
                <a:pos x="209" y="56"/>
              </a:cxn>
              <a:cxn ang="0">
                <a:pos x="236" y="59"/>
              </a:cxn>
              <a:cxn ang="0">
                <a:pos x="266" y="71"/>
              </a:cxn>
              <a:cxn ang="0">
                <a:pos x="283" y="86"/>
              </a:cxn>
              <a:cxn ang="0">
                <a:pos x="304" y="101"/>
              </a:cxn>
              <a:cxn ang="0">
                <a:pos x="310" y="119"/>
              </a:cxn>
              <a:cxn ang="0">
                <a:pos x="332" y="127"/>
              </a:cxn>
              <a:cxn ang="0">
                <a:pos x="350" y="145"/>
              </a:cxn>
              <a:cxn ang="0">
                <a:pos x="371" y="164"/>
              </a:cxn>
              <a:cxn ang="0">
                <a:pos x="380" y="197"/>
              </a:cxn>
              <a:cxn ang="0">
                <a:pos x="403" y="212"/>
              </a:cxn>
              <a:cxn ang="0">
                <a:pos x="422" y="226"/>
              </a:cxn>
              <a:cxn ang="0">
                <a:pos x="428" y="244"/>
              </a:cxn>
              <a:cxn ang="0">
                <a:pos x="442" y="253"/>
              </a:cxn>
              <a:cxn ang="0">
                <a:pos x="448" y="287"/>
              </a:cxn>
              <a:cxn ang="0">
                <a:pos x="421" y="328"/>
              </a:cxn>
              <a:cxn ang="0">
                <a:pos x="398" y="362"/>
              </a:cxn>
              <a:cxn ang="0">
                <a:pos x="407" y="401"/>
              </a:cxn>
              <a:cxn ang="0">
                <a:pos x="421" y="439"/>
              </a:cxn>
              <a:cxn ang="0">
                <a:pos x="431" y="463"/>
              </a:cxn>
              <a:cxn ang="0">
                <a:pos x="412" y="484"/>
              </a:cxn>
              <a:cxn ang="0">
                <a:pos x="383" y="484"/>
              </a:cxn>
              <a:cxn ang="0">
                <a:pos x="365" y="469"/>
              </a:cxn>
              <a:cxn ang="0">
                <a:pos x="343" y="439"/>
              </a:cxn>
              <a:cxn ang="0">
                <a:pos x="308" y="437"/>
              </a:cxn>
              <a:cxn ang="0">
                <a:pos x="292" y="445"/>
              </a:cxn>
              <a:cxn ang="0">
                <a:pos x="275" y="478"/>
              </a:cxn>
              <a:cxn ang="0">
                <a:pos x="256" y="485"/>
              </a:cxn>
              <a:cxn ang="0">
                <a:pos x="242" y="496"/>
              </a:cxn>
              <a:cxn ang="0">
                <a:pos x="199" y="521"/>
              </a:cxn>
              <a:cxn ang="0">
                <a:pos x="151" y="509"/>
              </a:cxn>
              <a:cxn ang="0">
                <a:pos x="139" y="487"/>
              </a:cxn>
              <a:cxn ang="0">
                <a:pos x="101" y="458"/>
              </a:cxn>
              <a:cxn ang="0">
                <a:pos x="73" y="443"/>
              </a:cxn>
              <a:cxn ang="0">
                <a:pos x="65" y="409"/>
              </a:cxn>
              <a:cxn ang="0">
                <a:pos x="62" y="373"/>
              </a:cxn>
              <a:cxn ang="0">
                <a:pos x="65" y="350"/>
              </a:cxn>
              <a:cxn ang="0">
                <a:pos x="58" y="314"/>
              </a:cxn>
              <a:cxn ang="0">
                <a:pos x="55" y="265"/>
              </a:cxn>
              <a:cxn ang="0">
                <a:pos x="71" y="245"/>
              </a:cxn>
              <a:cxn ang="0">
                <a:pos x="46" y="229"/>
              </a:cxn>
              <a:cxn ang="0">
                <a:pos x="43" y="196"/>
              </a:cxn>
              <a:cxn ang="0">
                <a:pos x="49" y="184"/>
              </a:cxn>
              <a:cxn ang="0">
                <a:pos x="31" y="181"/>
              </a:cxn>
              <a:cxn ang="0">
                <a:pos x="22" y="170"/>
              </a:cxn>
              <a:cxn ang="0">
                <a:pos x="14" y="148"/>
              </a:cxn>
              <a:cxn ang="0">
                <a:pos x="1" y="125"/>
              </a:cxn>
            </a:cxnLst>
            <a:rect l="0" t="0" r="r" b="b"/>
            <a:pathLst>
              <a:path w="456" h="523">
                <a:moveTo>
                  <a:pt x="16" y="112"/>
                </a:moveTo>
                <a:cubicBezTo>
                  <a:pt x="22" y="111"/>
                  <a:pt x="15" y="110"/>
                  <a:pt x="31" y="112"/>
                </a:cubicBezTo>
                <a:cubicBezTo>
                  <a:pt x="37" y="112"/>
                  <a:pt x="47" y="113"/>
                  <a:pt x="53" y="113"/>
                </a:cubicBezTo>
                <a:cubicBezTo>
                  <a:pt x="59" y="113"/>
                  <a:pt x="67" y="113"/>
                  <a:pt x="70" y="110"/>
                </a:cubicBezTo>
                <a:cubicBezTo>
                  <a:pt x="73" y="107"/>
                  <a:pt x="69" y="99"/>
                  <a:pt x="70" y="95"/>
                </a:cubicBezTo>
                <a:cubicBezTo>
                  <a:pt x="71" y="91"/>
                  <a:pt x="75" y="89"/>
                  <a:pt x="77" y="86"/>
                </a:cubicBezTo>
                <a:cubicBezTo>
                  <a:pt x="79" y="83"/>
                  <a:pt x="80" y="77"/>
                  <a:pt x="83" y="74"/>
                </a:cubicBezTo>
                <a:cubicBezTo>
                  <a:pt x="86" y="71"/>
                  <a:pt x="95" y="71"/>
                  <a:pt x="97" y="68"/>
                </a:cubicBezTo>
                <a:cubicBezTo>
                  <a:pt x="99" y="65"/>
                  <a:pt x="93" y="55"/>
                  <a:pt x="94" y="53"/>
                </a:cubicBezTo>
                <a:cubicBezTo>
                  <a:pt x="95" y="51"/>
                  <a:pt x="103" y="58"/>
                  <a:pt x="106" y="56"/>
                </a:cubicBezTo>
                <a:cubicBezTo>
                  <a:pt x="109" y="60"/>
                  <a:pt x="106" y="46"/>
                  <a:pt x="110" y="44"/>
                </a:cubicBezTo>
                <a:cubicBezTo>
                  <a:pt x="113" y="42"/>
                  <a:pt x="118" y="45"/>
                  <a:pt x="122" y="44"/>
                </a:cubicBezTo>
                <a:cubicBezTo>
                  <a:pt x="126" y="43"/>
                  <a:pt x="133" y="36"/>
                  <a:pt x="136" y="35"/>
                </a:cubicBezTo>
                <a:cubicBezTo>
                  <a:pt x="139" y="34"/>
                  <a:pt x="140" y="39"/>
                  <a:pt x="143" y="38"/>
                </a:cubicBezTo>
                <a:cubicBezTo>
                  <a:pt x="146" y="41"/>
                  <a:pt x="151" y="20"/>
                  <a:pt x="155" y="31"/>
                </a:cubicBezTo>
                <a:cubicBezTo>
                  <a:pt x="158" y="27"/>
                  <a:pt x="161" y="19"/>
                  <a:pt x="164" y="16"/>
                </a:cubicBezTo>
                <a:cubicBezTo>
                  <a:pt x="167" y="13"/>
                  <a:pt x="172" y="12"/>
                  <a:pt x="176" y="11"/>
                </a:cubicBezTo>
                <a:cubicBezTo>
                  <a:pt x="180" y="10"/>
                  <a:pt x="183" y="9"/>
                  <a:pt x="187" y="7"/>
                </a:cubicBezTo>
                <a:cubicBezTo>
                  <a:pt x="191" y="5"/>
                  <a:pt x="196" y="0"/>
                  <a:pt x="202" y="1"/>
                </a:cubicBezTo>
                <a:cubicBezTo>
                  <a:pt x="208" y="2"/>
                  <a:pt x="217" y="7"/>
                  <a:pt x="221" y="10"/>
                </a:cubicBezTo>
                <a:cubicBezTo>
                  <a:pt x="225" y="13"/>
                  <a:pt x="226" y="17"/>
                  <a:pt x="227" y="22"/>
                </a:cubicBezTo>
                <a:cubicBezTo>
                  <a:pt x="225" y="28"/>
                  <a:pt x="237" y="26"/>
                  <a:pt x="227" y="40"/>
                </a:cubicBezTo>
                <a:cubicBezTo>
                  <a:pt x="225" y="45"/>
                  <a:pt x="215" y="49"/>
                  <a:pt x="212" y="52"/>
                </a:cubicBezTo>
                <a:cubicBezTo>
                  <a:pt x="209" y="55"/>
                  <a:pt x="208" y="55"/>
                  <a:pt x="209" y="56"/>
                </a:cubicBezTo>
                <a:cubicBezTo>
                  <a:pt x="210" y="57"/>
                  <a:pt x="214" y="59"/>
                  <a:pt x="218" y="59"/>
                </a:cubicBezTo>
                <a:cubicBezTo>
                  <a:pt x="222" y="59"/>
                  <a:pt x="230" y="58"/>
                  <a:pt x="236" y="59"/>
                </a:cubicBezTo>
                <a:cubicBezTo>
                  <a:pt x="240" y="62"/>
                  <a:pt x="254" y="55"/>
                  <a:pt x="254" y="67"/>
                </a:cubicBezTo>
                <a:cubicBezTo>
                  <a:pt x="259" y="69"/>
                  <a:pt x="263" y="70"/>
                  <a:pt x="266" y="71"/>
                </a:cubicBezTo>
                <a:cubicBezTo>
                  <a:pt x="269" y="72"/>
                  <a:pt x="271" y="72"/>
                  <a:pt x="274" y="74"/>
                </a:cubicBezTo>
                <a:cubicBezTo>
                  <a:pt x="277" y="76"/>
                  <a:pt x="279" y="83"/>
                  <a:pt x="283" y="86"/>
                </a:cubicBezTo>
                <a:cubicBezTo>
                  <a:pt x="287" y="89"/>
                  <a:pt x="292" y="90"/>
                  <a:pt x="295" y="92"/>
                </a:cubicBezTo>
                <a:cubicBezTo>
                  <a:pt x="298" y="94"/>
                  <a:pt x="303" y="98"/>
                  <a:pt x="304" y="101"/>
                </a:cubicBezTo>
                <a:cubicBezTo>
                  <a:pt x="305" y="104"/>
                  <a:pt x="297" y="109"/>
                  <a:pt x="298" y="112"/>
                </a:cubicBezTo>
                <a:cubicBezTo>
                  <a:pt x="295" y="116"/>
                  <a:pt x="315" y="112"/>
                  <a:pt x="310" y="119"/>
                </a:cubicBezTo>
                <a:cubicBezTo>
                  <a:pt x="313" y="122"/>
                  <a:pt x="312" y="129"/>
                  <a:pt x="316" y="130"/>
                </a:cubicBezTo>
                <a:cubicBezTo>
                  <a:pt x="320" y="131"/>
                  <a:pt x="327" y="126"/>
                  <a:pt x="332" y="127"/>
                </a:cubicBezTo>
                <a:cubicBezTo>
                  <a:pt x="337" y="128"/>
                  <a:pt x="341" y="130"/>
                  <a:pt x="344" y="133"/>
                </a:cubicBezTo>
                <a:cubicBezTo>
                  <a:pt x="347" y="135"/>
                  <a:pt x="350" y="145"/>
                  <a:pt x="350" y="145"/>
                </a:cubicBezTo>
                <a:cubicBezTo>
                  <a:pt x="353" y="150"/>
                  <a:pt x="362" y="148"/>
                  <a:pt x="362" y="148"/>
                </a:cubicBezTo>
                <a:cubicBezTo>
                  <a:pt x="364" y="151"/>
                  <a:pt x="375" y="154"/>
                  <a:pt x="371" y="164"/>
                </a:cubicBezTo>
                <a:cubicBezTo>
                  <a:pt x="375" y="168"/>
                  <a:pt x="388" y="170"/>
                  <a:pt x="389" y="175"/>
                </a:cubicBezTo>
                <a:cubicBezTo>
                  <a:pt x="390" y="180"/>
                  <a:pt x="379" y="192"/>
                  <a:pt x="380" y="197"/>
                </a:cubicBezTo>
                <a:cubicBezTo>
                  <a:pt x="381" y="202"/>
                  <a:pt x="393" y="201"/>
                  <a:pt x="397" y="203"/>
                </a:cubicBezTo>
                <a:cubicBezTo>
                  <a:pt x="401" y="205"/>
                  <a:pt x="402" y="208"/>
                  <a:pt x="403" y="212"/>
                </a:cubicBezTo>
                <a:cubicBezTo>
                  <a:pt x="405" y="222"/>
                  <a:pt x="397" y="216"/>
                  <a:pt x="403" y="224"/>
                </a:cubicBezTo>
                <a:cubicBezTo>
                  <a:pt x="404" y="231"/>
                  <a:pt x="417" y="222"/>
                  <a:pt x="422" y="226"/>
                </a:cubicBezTo>
                <a:cubicBezTo>
                  <a:pt x="425" y="233"/>
                  <a:pt x="418" y="221"/>
                  <a:pt x="431" y="229"/>
                </a:cubicBezTo>
                <a:cubicBezTo>
                  <a:pt x="433" y="231"/>
                  <a:pt x="426" y="241"/>
                  <a:pt x="428" y="244"/>
                </a:cubicBezTo>
                <a:cubicBezTo>
                  <a:pt x="430" y="247"/>
                  <a:pt x="441" y="243"/>
                  <a:pt x="443" y="244"/>
                </a:cubicBezTo>
                <a:cubicBezTo>
                  <a:pt x="444" y="247"/>
                  <a:pt x="442" y="249"/>
                  <a:pt x="442" y="253"/>
                </a:cubicBezTo>
                <a:cubicBezTo>
                  <a:pt x="444" y="257"/>
                  <a:pt x="454" y="260"/>
                  <a:pt x="455" y="266"/>
                </a:cubicBezTo>
                <a:cubicBezTo>
                  <a:pt x="456" y="272"/>
                  <a:pt x="451" y="280"/>
                  <a:pt x="448" y="287"/>
                </a:cubicBezTo>
                <a:cubicBezTo>
                  <a:pt x="445" y="294"/>
                  <a:pt x="441" y="303"/>
                  <a:pt x="437" y="310"/>
                </a:cubicBezTo>
                <a:cubicBezTo>
                  <a:pt x="433" y="317"/>
                  <a:pt x="426" y="322"/>
                  <a:pt x="421" y="328"/>
                </a:cubicBezTo>
                <a:cubicBezTo>
                  <a:pt x="416" y="334"/>
                  <a:pt x="408" y="340"/>
                  <a:pt x="404" y="346"/>
                </a:cubicBezTo>
                <a:cubicBezTo>
                  <a:pt x="400" y="352"/>
                  <a:pt x="397" y="355"/>
                  <a:pt x="398" y="362"/>
                </a:cubicBezTo>
                <a:cubicBezTo>
                  <a:pt x="399" y="369"/>
                  <a:pt x="408" y="382"/>
                  <a:pt x="409" y="388"/>
                </a:cubicBezTo>
                <a:cubicBezTo>
                  <a:pt x="410" y="394"/>
                  <a:pt x="405" y="396"/>
                  <a:pt x="407" y="401"/>
                </a:cubicBezTo>
                <a:cubicBezTo>
                  <a:pt x="409" y="406"/>
                  <a:pt x="419" y="410"/>
                  <a:pt x="421" y="416"/>
                </a:cubicBezTo>
                <a:cubicBezTo>
                  <a:pt x="423" y="422"/>
                  <a:pt x="418" y="434"/>
                  <a:pt x="421" y="439"/>
                </a:cubicBezTo>
                <a:cubicBezTo>
                  <a:pt x="424" y="444"/>
                  <a:pt x="437" y="444"/>
                  <a:pt x="439" y="448"/>
                </a:cubicBezTo>
                <a:cubicBezTo>
                  <a:pt x="441" y="452"/>
                  <a:pt x="434" y="459"/>
                  <a:pt x="431" y="463"/>
                </a:cubicBezTo>
                <a:cubicBezTo>
                  <a:pt x="428" y="467"/>
                  <a:pt x="427" y="470"/>
                  <a:pt x="424" y="473"/>
                </a:cubicBezTo>
                <a:cubicBezTo>
                  <a:pt x="421" y="476"/>
                  <a:pt x="416" y="482"/>
                  <a:pt x="412" y="484"/>
                </a:cubicBezTo>
                <a:cubicBezTo>
                  <a:pt x="408" y="486"/>
                  <a:pt x="405" y="484"/>
                  <a:pt x="400" y="484"/>
                </a:cubicBezTo>
                <a:cubicBezTo>
                  <a:pt x="395" y="484"/>
                  <a:pt x="388" y="485"/>
                  <a:pt x="383" y="484"/>
                </a:cubicBezTo>
                <a:cubicBezTo>
                  <a:pt x="378" y="483"/>
                  <a:pt x="373" y="482"/>
                  <a:pt x="370" y="479"/>
                </a:cubicBezTo>
                <a:cubicBezTo>
                  <a:pt x="367" y="476"/>
                  <a:pt x="367" y="474"/>
                  <a:pt x="365" y="469"/>
                </a:cubicBezTo>
                <a:cubicBezTo>
                  <a:pt x="361" y="464"/>
                  <a:pt x="369" y="463"/>
                  <a:pt x="358" y="448"/>
                </a:cubicBezTo>
                <a:cubicBezTo>
                  <a:pt x="354" y="443"/>
                  <a:pt x="348" y="441"/>
                  <a:pt x="343" y="439"/>
                </a:cubicBezTo>
                <a:cubicBezTo>
                  <a:pt x="338" y="437"/>
                  <a:pt x="332" y="436"/>
                  <a:pt x="326" y="436"/>
                </a:cubicBezTo>
                <a:cubicBezTo>
                  <a:pt x="320" y="436"/>
                  <a:pt x="312" y="435"/>
                  <a:pt x="308" y="437"/>
                </a:cubicBezTo>
                <a:cubicBezTo>
                  <a:pt x="304" y="439"/>
                  <a:pt x="305" y="447"/>
                  <a:pt x="302" y="448"/>
                </a:cubicBezTo>
                <a:cubicBezTo>
                  <a:pt x="299" y="449"/>
                  <a:pt x="295" y="443"/>
                  <a:pt x="292" y="445"/>
                </a:cubicBezTo>
                <a:cubicBezTo>
                  <a:pt x="287" y="443"/>
                  <a:pt x="291" y="465"/>
                  <a:pt x="281" y="458"/>
                </a:cubicBezTo>
                <a:cubicBezTo>
                  <a:pt x="278" y="463"/>
                  <a:pt x="278" y="474"/>
                  <a:pt x="275" y="478"/>
                </a:cubicBezTo>
                <a:cubicBezTo>
                  <a:pt x="272" y="482"/>
                  <a:pt x="266" y="484"/>
                  <a:pt x="263" y="485"/>
                </a:cubicBezTo>
                <a:cubicBezTo>
                  <a:pt x="260" y="486"/>
                  <a:pt x="258" y="483"/>
                  <a:pt x="256" y="485"/>
                </a:cubicBezTo>
                <a:cubicBezTo>
                  <a:pt x="252" y="481"/>
                  <a:pt x="260" y="512"/>
                  <a:pt x="253" y="500"/>
                </a:cubicBezTo>
                <a:cubicBezTo>
                  <a:pt x="251" y="502"/>
                  <a:pt x="248" y="496"/>
                  <a:pt x="242" y="496"/>
                </a:cubicBezTo>
                <a:cubicBezTo>
                  <a:pt x="236" y="496"/>
                  <a:pt x="222" y="495"/>
                  <a:pt x="215" y="499"/>
                </a:cubicBezTo>
                <a:cubicBezTo>
                  <a:pt x="208" y="503"/>
                  <a:pt x="207" y="517"/>
                  <a:pt x="199" y="521"/>
                </a:cubicBezTo>
                <a:cubicBezTo>
                  <a:pt x="194" y="517"/>
                  <a:pt x="172" y="523"/>
                  <a:pt x="164" y="521"/>
                </a:cubicBezTo>
                <a:cubicBezTo>
                  <a:pt x="156" y="519"/>
                  <a:pt x="153" y="514"/>
                  <a:pt x="151" y="509"/>
                </a:cubicBezTo>
                <a:cubicBezTo>
                  <a:pt x="149" y="504"/>
                  <a:pt x="153" y="492"/>
                  <a:pt x="151" y="488"/>
                </a:cubicBezTo>
                <a:cubicBezTo>
                  <a:pt x="149" y="484"/>
                  <a:pt x="142" y="491"/>
                  <a:pt x="139" y="487"/>
                </a:cubicBezTo>
                <a:cubicBezTo>
                  <a:pt x="136" y="483"/>
                  <a:pt x="139" y="466"/>
                  <a:pt x="133" y="461"/>
                </a:cubicBezTo>
                <a:cubicBezTo>
                  <a:pt x="124" y="443"/>
                  <a:pt x="111" y="475"/>
                  <a:pt x="101" y="458"/>
                </a:cubicBezTo>
                <a:cubicBezTo>
                  <a:pt x="94" y="453"/>
                  <a:pt x="89" y="473"/>
                  <a:pt x="85" y="457"/>
                </a:cubicBezTo>
                <a:cubicBezTo>
                  <a:pt x="80" y="455"/>
                  <a:pt x="74" y="448"/>
                  <a:pt x="73" y="443"/>
                </a:cubicBezTo>
                <a:cubicBezTo>
                  <a:pt x="72" y="438"/>
                  <a:pt x="77" y="433"/>
                  <a:pt x="76" y="427"/>
                </a:cubicBezTo>
                <a:cubicBezTo>
                  <a:pt x="75" y="421"/>
                  <a:pt x="67" y="415"/>
                  <a:pt x="65" y="409"/>
                </a:cubicBezTo>
                <a:cubicBezTo>
                  <a:pt x="63" y="403"/>
                  <a:pt x="65" y="397"/>
                  <a:pt x="64" y="391"/>
                </a:cubicBezTo>
                <a:cubicBezTo>
                  <a:pt x="63" y="385"/>
                  <a:pt x="61" y="378"/>
                  <a:pt x="62" y="373"/>
                </a:cubicBezTo>
                <a:cubicBezTo>
                  <a:pt x="63" y="368"/>
                  <a:pt x="68" y="366"/>
                  <a:pt x="68" y="362"/>
                </a:cubicBezTo>
                <a:cubicBezTo>
                  <a:pt x="68" y="358"/>
                  <a:pt x="67" y="354"/>
                  <a:pt x="65" y="350"/>
                </a:cubicBezTo>
                <a:cubicBezTo>
                  <a:pt x="63" y="346"/>
                  <a:pt x="56" y="343"/>
                  <a:pt x="55" y="337"/>
                </a:cubicBezTo>
                <a:cubicBezTo>
                  <a:pt x="54" y="331"/>
                  <a:pt x="57" y="324"/>
                  <a:pt x="58" y="314"/>
                </a:cubicBezTo>
                <a:cubicBezTo>
                  <a:pt x="59" y="304"/>
                  <a:pt x="62" y="283"/>
                  <a:pt x="62" y="275"/>
                </a:cubicBezTo>
                <a:cubicBezTo>
                  <a:pt x="62" y="267"/>
                  <a:pt x="55" y="268"/>
                  <a:pt x="55" y="265"/>
                </a:cubicBezTo>
                <a:cubicBezTo>
                  <a:pt x="55" y="262"/>
                  <a:pt x="61" y="260"/>
                  <a:pt x="64" y="257"/>
                </a:cubicBezTo>
                <a:cubicBezTo>
                  <a:pt x="67" y="254"/>
                  <a:pt x="72" y="248"/>
                  <a:pt x="71" y="245"/>
                </a:cubicBezTo>
                <a:cubicBezTo>
                  <a:pt x="70" y="242"/>
                  <a:pt x="63" y="239"/>
                  <a:pt x="59" y="236"/>
                </a:cubicBezTo>
                <a:cubicBezTo>
                  <a:pt x="55" y="233"/>
                  <a:pt x="49" y="233"/>
                  <a:pt x="46" y="229"/>
                </a:cubicBezTo>
                <a:cubicBezTo>
                  <a:pt x="43" y="225"/>
                  <a:pt x="43" y="216"/>
                  <a:pt x="43" y="211"/>
                </a:cubicBezTo>
                <a:cubicBezTo>
                  <a:pt x="43" y="206"/>
                  <a:pt x="41" y="198"/>
                  <a:pt x="43" y="196"/>
                </a:cubicBezTo>
                <a:cubicBezTo>
                  <a:pt x="45" y="194"/>
                  <a:pt x="55" y="199"/>
                  <a:pt x="56" y="197"/>
                </a:cubicBezTo>
                <a:cubicBezTo>
                  <a:pt x="57" y="195"/>
                  <a:pt x="51" y="187"/>
                  <a:pt x="49" y="184"/>
                </a:cubicBezTo>
                <a:cubicBezTo>
                  <a:pt x="47" y="181"/>
                  <a:pt x="44" y="176"/>
                  <a:pt x="41" y="176"/>
                </a:cubicBezTo>
                <a:cubicBezTo>
                  <a:pt x="38" y="176"/>
                  <a:pt x="34" y="179"/>
                  <a:pt x="31" y="181"/>
                </a:cubicBezTo>
                <a:cubicBezTo>
                  <a:pt x="24" y="175"/>
                  <a:pt x="31" y="189"/>
                  <a:pt x="23" y="188"/>
                </a:cubicBezTo>
                <a:cubicBezTo>
                  <a:pt x="25" y="186"/>
                  <a:pt x="18" y="175"/>
                  <a:pt x="22" y="170"/>
                </a:cubicBezTo>
                <a:cubicBezTo>
                  <a:pt x="20" y="167"/>
                  <a:pt x="9" y="171"/>
                  <a:pt x="8" y="167"/>
                </a:cubicBezTo>
                <a:cubicBezTo>
                  <a:pt x="9" y="165"/>
                  <a:pt x="6" y="151"/>
                  <a:pt x="14" y="148"/>
                </a:cubicBezTo>
                <a:cubicBezTo>
                  <a:pt x="14" y="143"/>
                  <a:pt x="10" y="140"/>
                  <a:pt x="8" y="136"/>
                </a:cubicBezTo>
                <a:cubicBezTo>
                  <a:pt x="6" y="132"/>
                  <a:pt x="0" y="129"/>
                  <a:pt x="1" y="125"/>
                </a:cubicBezTo>
                <a:cubicBezTo>
                  <a:pt x="2" y="121"/>
                  <a:pt x="13" y="115"/>
                  <a:pt x="16" y="112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267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>
            <a:off x="9608460" y="2403407"/>
            <a:ext cx="2331595" cy="1906896"/>
          </a:xfrm>
          <a:custGeom>
            <a:avLst/>
            <a:gdLst/>
            <a:ahLst/>
            <a:cxnLst>
              <a:cxn ang="0">
                <a:pos x="84" y="120"/>
              </a:cxn>
              <a:cxn ang="0">
                <a:pos x="66" y="66"/>
              </a:cxn>
              <a:cxn ang="0">
                <a:pos x="131" y="12"/>
              </a:cxn>
              <a:cxn ang="0">
                <a:pos x="170" y="63"/>
              </a:cxn>
              <a:cxn ang="0">
                <a:pos x="201" y="62"/>
              </a:cxn>
              <a:cxn ang="0">
                <a:pos x="224" y="15"/>
              </a:cxn>
              <a:cxn ang="0">
                <a:pos x="260" y="36"/>
              </a:cxn>
              <a:cxn ang="0">
                <a:pos x="311" y="45"/>
              </a:cxn>
              <a:cxn ang="0">
                <a:pos x="345" y="51"/>
              </a:cxn>
              <a:cxn ang="0">
                <a:pos x="381" y="12"/>
              </a:cxn>
              <a:cxn ang="0">
                <a:pos x="414" y="12"/>
              </a:cxn>
              <a:cxn ang="0">
                <a:pos x="467" y="32"/>
              </a:cxn>
              <a:cxn ang="0">
                <a:pos x="512" y="54"/>
              </a:cxn>
              <a:cxn ang="0">
                <a:pos x="531" y="92"/>
              </a:cxn>
              <a:cxn ang="0">
                <a:pos x="588" y="98"/>
              </a:cxn>
              <a:cxn ang="0">
                <a:pos x="629" y="111"/>
              </a:cxn>
              <a:cxn ang="0">
                <a:pos x="677" y="117"/>
              </a:cxn>
              <a:cxn ang="0">
                <a:pos x="719" y="87"/>
              </a:cxn>
              <a:cxn ang="0">
                <a:pos x="749" y="110"/>
              </a:cxn>
              <a:cxn ang="0">
                <a:pos x="776" y="125"/>
              </a:cxn>
              <a:cxn ang="0">
                <a:pos x="755" y="171"/>
              </a:cxn>
              <a:cxn ang="0">
                <a:pos x="767" y="206"/>
              </a:cxn>
              <a:cxn ang="0">
                <a:pos x="738" y="239"/>
              </a:cxn>
              <a:cxn ang="0">
                <a:pos x="683" y="287"/>
              </a:cxn>
              <a:cxn ang="0">
                <a:pos x="710" y="336"/>
              </a:cxn>
              <a:cxn ang="0">
                <a:pos x="719" y="416"/>
              </a:cxn>
              <a:cxn ang="0">
                <a:pos x="663" y="458"/>
              </a:cxn>
              <a:cxn ang="0">
                <a:pos x="609" y="464"/>
              </a:cxn>
              <a:cxn ang="0">
                <a:pos x="560" y="470"/>
              </a:cxn>
              <a:cxn ang="0">
                <a:pos x="525" y="476"/>
              </a:cxn>
              <a:cxn ang="0">
                <a:pos x="530" y="524"/>
              </a:cxn>
              <a:cxn ang="0">
                <a:pos x="531" y="573"/>
              </a:cxn>
              <a:cxn ang="0">
                <a:pos x="545" y="665"/>
              </a:cxn>
              <a:cxn ang="0">
                <a:pos x="482" y="633"/>
              </a:cxn>
              <a:cxn ang="0">
                <a:pos x="440" y="578"/>
              </a:cxn>
              <a:cxn ang="0">
                <a:pos x="377" y="566"/>
              </a:cxn>
              <a:cxn ang="0">
                <a:pos x="323" y="524"/>
              </a:cxn>
              <a:cxn ang="0">
                <a:pos x="248" y="555"/>
              </a:cxn>
              <a:cxn ang="0">
                <a:pos x="129" y="530"/>
              </a:cxn>
              <a:cxn ang="0">
                <a:pos x="83" y="542"/>
              </a:cxn>
              <a:cxn ang="0">
                <a:pos x="42" y="473"/>
              </a:cxn>
              <a:cxn ang="0">
                <a:pos x="30" y="441"/>
              </a:cxn>
              <a:cxn ang="0">
                <a:pos x="38" y="383"/>
              </a:cxn>
              <a:cxn ang="0">
                <a:pos x="27" y="303"/>
              </a:cxn>
              <a:cxn ang="0">
                <a:pos x="14" y="275"/>
              </a:cxn>
              <a:cxn ang="0">
                <a:pos x="5" y="228"/>
              </a:cxn>
              <a:cxn ang="0">
                <a:pos x="41" y="191"/>
              </a:cxn>
              <a:cxn ang="0">
                <a:pos x="101" y="176"/>
              </a:cxn>
            </a:cxnLst>
            <a:rect l="0" t="0" r="r" b="b"/>
            <a:pathLst>
              <a:path w="784" h="668">
                <a:moveTo>
                  <a:pt x="111" y="161"/>
                </a:moveTo>
                <a:cubicBezTo>
                  <a:pt x="122" y="161"/>
                  <a:pt x="90" y="157"/>
                  <a:pt x="87" y="153"/>
                </a:cubicBezTo>
                <a:cubicBezTo>
                  <a:pt x="84" y="149"/>
                  <a:pt x="93" y="142"/>
                  <a:pt x="93" y="137"/>
                </a:cubicBezTo>
                <a:cubicBezTo>
                  <a:pt x="93" y="132"/>
                  <a:pt x="85" y="121"/>
                  <a:pt x="84" y="120"/>
                </a:cubicBezTo>
                <a:cubicBezTo>
                  <a:pt x="83" y="119"/>
                  <a:pt x="88" y="129"/>
                  <a:pt x="86" y="128"/>
                </a:cubicBezTo>
                <a:cubicBezTo>
                  <a:pt x="84" y="127"/>
                  <a:pt x="75" y="118"/>
                  <a:pt x="74" y="113"/>
                </a:cubicBezTo>
                <a:cubicBezTo>
                  <a:pt x="73" y="108"/>
                  <a:pt x="79" y="107"/>
                  <a:pt x="78" y="99"/>
                </a:cubicBezTo>
                <a:cubicBezTo>
                  <a:pt x="77" y="91"/>
                  <a:pt x="64" y="75"/>
                  <a:pt x="66" y="66"/>
                </a:cubicBezTo>
                <a:cubicBezTo>
                  <a:pt x="68" y="57"/>
                  <a:pt x="83" y="51"/>
                  <a:pt x="90" y="44"/>
                </a:cubicBezTo>
                <a:cubicBezTo>
                  <a:pt x="97" y="37"/>
                  <a:pt x="103" y="31"/>
                  <a:pt x="107" y="24"/>
                </a:cubicBezTo>
                <a:cubicBezTo>
                  <a:pt x="111" y="17"/>
                  <a:pt x="113" y="4"/>
                  <a:pt x="117" y="2"/>
                </a:cubicBezTo>
                <a:cubicBezTo>
                  <a:pt x="121" y="0"/>
                  <a:pt x="126" y="8"/>
                  <a:pt x="131" y="12"/>
                </a:cubicBezTo>
                <a:cubicBezTo>
                  <a:pt x="136" y="16"/>
                  <a:pt x="146" y="21"/>
                  <a:pt x="149" y="26"/>
                </a:cubicBezTo>
                <a:cubicBezTo>
                  <a:pt x="152" y="31"/>
                  <a:pt x="147" y="41"/>
                  <a:pt x="150" y="45"/>
                </a:cubicBezTo>
                <a:cubicBezTo>
                  <a:pt x="153" y="49"/>
                  <a:pt x="167" y="48"/>
                  <a:pt x="170" y="51"/>
                </a:cubicBezTo>
                <a:cubicBezTo>
                  <a:pt x="173" y="54"/>
                  <a:pt x="168" y="58"/>
                  <a:pt x="170" y="63"/>
                </a:cubicBezTo>
                <a:cubicBezTo>
                  <a:pt x="172" y="68"/>
                  <a:pt x="178" y="77"/>
                  <a:pt x="182" y="81"/>
                </a:cubicBezTo>
                <a:cubicBezTo>
                  <a:pt x="186" y="85"/>
                  <a:pt x="193" y="89"/>
                  <a:pt x="197" y="89"/>
                </a:cubicBezTo>
                <a:cubicBezTo>
                  <a:pt x="201" y="89"/>
                  <a:pt x="206" y="88"/>
                  <a:pt x="207" y="84"/>
                </a:cubicBezTo>
                <a:cubicBezTo>
                  <a:pt x="208" y="80"/>
                  <a:pt x="202" y="69"/>
                  <a:pt x="201" y="62"/>
                </a:cubicBezTo>
                <a:cubicBezTo>
                  <a:pt x="200" y="55"/>
                  <a:pt x="204" y="49"/>
                  <a:pt x="204" y="44"/>
                </a:cubicBezTo>
                <a:cubicBezTo>
                  <a:pt x="204" y="39"/>
                  <a:pt x="200" y="36"/>
                  <a:pt x="201" y="33"/>
                </a:cubicBezTo>
                <a:cubicBezTo>
                  <a:pt x="202" y="30"/>
                  <a:pt x="208" y="27"/>
                  <a:pt x="212" y="24"/>
                </a:cubicBezTo>
                <a:cubicBezTo>
                  <a:pt x="216" y="21"/>
                  <a:pt x="220" y="16"/>
                  <a:pt x="224" y="15"/>
                </a:cubicBezTo>
                <a:cubicBezTo>
                  <a:pt x="228" y="14"/>
                  <a:pt x="232" y="19"/>
                  <a:pt x="236" y="20"/>
                </a:cubicBezTo>
                <a:cubicBezTo>
                  <a:pt x="240" y="21"/>
                  <a:pt x="249" y="21"/>
                  <a:pt x="251" y="24"/>
                </a:cubicBezTo>
                <a:cubicBezTo>
                  <a:pt x="253" y="27"/>
                  <a:pt x="245" y="39"/>
                  <a:pt x="246" y="41"/>
                </a:cubicBezTo>
                <a:cubicBezTo>
                  <a:pt x="247" y="43"/>
                  <a:pt x="257" y="34"/>
                  <a:pt x="260" y="36"/>
                </a:cubicBezTo>
                <a:cubicBezTo>
                  <a:pt x="263" y="38"/>
                  <a:pt x="263" y="51"/>
                  <a:pt x="267" y="53"/>
                </a:cubicBezTo>
                <a:cubicBezTo>
                  <a:pt x="271" y="55"/>
                  <a:pt x="282" y="49"/>
                  <a:pt x="287" y="50"/>
                </a:cubicBezTo>
                <a:cubicBezTo>
                  <a:pt x="292" y="51"/>
                  <a:pt x="293" y="57"/>
                  <a:pt x="297" y="56"/>
                </a:cubicBezTo>
                <a:cubicBezTo>
                  <a:pt x="301" y="55"/>
                  <a:pt x="308" y="45"/>
                  <a:pt x="311" y="45"/>
                </a:cubicBezTo>
                <a:cubicBezTo>
                  <a:pt x="314" y="45"/>
                  <a:pt x="315" y="58"/>
                  <a:pt x="317" y="57"/>
                </a:cubicBezTo>
                <a:cubicBezTo>
                  <a:pt x="319" y="56"/>
                  <a:pt x="322" y="42"/>
                  <a:pt x="326" y="39"/>
                </a:cubicBezTo>
                <a:cubicBezTo>
                  <a:pt x="330" y="36"/>
                  <a:pt x="336" y="36"/>
                  <a:pt x="339" y="38"/>
                </a:cubicBezTo>
                <a:cubicBezTo>
                  <a:pt x="342" y="40"/>
                  <a:pt x="342" y="51"/>
                  <a:pt x="345" y="51"/>
                </a:cubicBezTo>
                <a:cubicBezTo>
                  <a:pt x="348" y="51"/>
                  <a:pt x="353" y="43"/>
                  <a:pt x="356" y="38"/>
                </a:cubicBezTo>
                <a:cubicBezTo>
                  <a:pt x="359" y="33"/>
                  <a:pt x="360" y="24"/>
                  <a:pt x="363" y="23"/>
                </a:cubicBezTo>
                <a:cubicBezTo>
                  <a:pt x="366" y="22"/>
                  <a:pt x="372" y="31"/>
                  <a:pt x="375" y="29"/>
                </a:cubicBezTo>
                <a:cubicBezTo>
                  <a:pt x="378" y="27"/>
                  <a:pt x="377" y="15"/>
                  <a:pt x="381" y="12"/>
                </a:cubicBezTo>
                <a:cubicBezTo>
                  <a:pt x="385" y="9"/>
                  <a:pt x="396" y="7"/>
                  <a:pt x="399" y="9"/>
                </a:cubicBezTo>
                <a:cubicBezTo>
                  <a:pt x="402" y="11"/>
                  <a:pt x="395" y="22"/>
                  <a:pt x="398" y="23"/>
                </a:cubicBezTo>
                <a:cubicBezTo>
                  <a:pt x="401" y="24"/>
                  <a:pt x="417" y="16"/>
                  <a:pt x="420" y="14"/>
                </a:cubicBezTo>
                <a:cubicBezTo>
                  <a:pt x="423" y="12"/>
                  <a:pt x="411" y="12"/>
                  <a:pt x="414" y="12"/>
                </a:cubicBezTo>
                <a:cubicBezTo>
                  <a:pt x="417" y="12"/>
                  <a:pt x="434" y="13"/>
                  <a:pt x="440" y="15"/>
                </a:cubicBezTo>
                <a:cubicBezTo>
                  <a:pt x="446" y="17"/>
                  <a:pt x="451" y="23"/>
                  <a:pt x="453" y="27"/>
                </a:cubicBezTo>
                <a:cubicBezTo>
                  <a:pt x="455" y="31"/>
                  <a:pt x="453" y="37"/>
                  <a:pt x="455" y="38"/>
                </a:cubicBezTo>
                <a:cubicBezTo>
                  <a:pt x="457" y="39"/>
                  <a:pt x="462" y="33"/>
                  <a:pt x="467" y="32"/>
                </a:cubicBezTo>
                <a:cubicBezTo>
                  <a:pt x="472" y="31"/>
                  <a:pt x="482" y="29"/>
                  <a:pt x="485" y="30"/>
                </a:cubicBezTo>
                <a:cubicBezTo>
                  <a:pt x="488" y="31"/>
                  <a:pt x="483" y="38"/>
                  <a:pt x="486" y="39"/>
                </a:cubicBezTo>
                <a:cubicBezTo>
                  <a:pt x="489" y="40"/>
                  <a:pt x="502" y="36"/>
                  <a:pt x="506" y="39"/>
                </a:cubicBezTo>
                <a:cubicBezTo>
                  <a:pt x="510" y="42"/>
                  <a:pt x="511" y="50"/>
                  <a:pt x="512" y="54"/>
                </a:cubicBezTo>
                <a:cubicBezTo>
                  <a:pt x="513" y="58"/>
                  <a:pt x="509" y="61"/>
                  <a:pt x="512" y="63"/>
                </a:cubicBezTo>
                <a:cubicBezTo>
                  <a:pt x="515" y="65"/>
                  <a:pt x="527" y="63"/>
                  <a:pt x="531" y="65"/>
                </a:cubicBezTo>
                <a:cubicBezTo>
                  <a:pt x="535" y="67"/>
                  <a:pt x="537" y="73"/>
                  <a:pt x="537" y="77"/>
                </a:cubicBezTo>
                <a:cubicBezTo>
                  <a:pt x="537" y="81"/>
                  <a:pt x="530" y="91"/>
                  <a:pt x="531" y="92"/>
                </a:cubicBezTo>
                <a:cubicBezTo>
                  <a:pt x="532" y="93"/>
                  <a:pt x="540" y="87"/>
                  <a:pt x="545" y="86"/>
                </a:cubicBezTo>
                <a:cubicBezTo>
                  <a:pt x="550" y="85"/>
                  <a:pt x="559" y="84"/>
                  <a:pt x="561" y="86"/>
                </a:cubicBezTo>
                <a:cubicBezTo>
                  <a:pt x="570" y="87"/>
                  <a:pt x="556" y="97"/>
                  <a:pt x="560" y="99"/>
                </a:cubicBezTo>
                <a:cubicBezTo>
                  <a:pt x="564" y="101"/>
                  <a:pt x="583" y="96"/>
                  <a:pt x="588" y="98"/>
                </a:cubicBezTo>
                <a:cubicBezTo>
                  <a:pt x="593" y="100"/>
                  <a:pt x="588" y="113"/>
                  <a:pt x="591" y="114"/>
                </a:cubicBezTo>
                <a:cubicBezTo>
                  <a:pt x="594" y="115"/>
                  <a:pt x="591" y="107"/>
                  <a:pt x="606" y="107"/>
                </a:cubicBezTo>
                <a:cubicBezTo>
                  <a:pt x="621" y="107"/>
                  <a:pt x="590" y="118"/>
                  <a:pt x="614" y="120"/>
                </a:cubicBezTo>
                <a:cubicBezTo>
                  <a:pt x="618" y="121"/>
                  <a:pt x="625" y="109"/>
                  <a:pt x="629" y="111"/>
                </a:cubicBezTo>
                <a:cubicBezTo>
                  <a:pt x="633" y="113"/>
                  <a:pt x="632" y="128"/>
                  <a:pt x="636" y="129"/>
                </a:cubicBezTo>
                <a:cubicBezTo>
                  <a:pt x="640" y="130"/>
                  <a:pt x="650" y="119"/>
                  <a:pt x="656" y="119"/>
                </a:cubicBezTo>
                <a:cubicBezTo>
                  <a:pt x="662" y="119"/>
                  <a:pt x="668" y="129"/>
                  <a:pt x="671" y="129"/>
                </a:cubicBezTo>
                <a:cubicBezTo>
                  <a:pt x="674" y="129"/>
                  <a:pt x="677" y="121"/>
                  <a:pt x="677" y="117"/>
                </a:cubicBezTo>
                <a:cubicBezTo>
                  <a:pt x="677" y="113"/>
                  <a:pt x="670" y="106"/>
                  <a:pt x="671" y="102"/>
                </a:cubicBezTo>
                <a:cubicBezTo>
                  <a:pt x="672" y="98"/>
                  <a:pt x="679" y="93"/>
                  <a:pt x="683" y="90"/>
                </a:cubicBezTo>
                <a:cubicBezTo>
                  <a:pt x="687" y="87"/>
                  <a:pt x="692" y="85"/>
                  <a:pt x="698" y="84"/>
                </a:cubicBezTo>
                <a:cubicBezTo>
                  <a:pt x="704" y="83"/>
                  <a:pt x="715" y="85"/>
                  <a:pt x="719" y="87"/>
                </a:cubicBezTo>
                <a:cubicBezTo>
                  <a:pt x="723" y="89"/>
                  <a:pt x="720" y="97"/>
                  <a:pt x="723" y="98"/>
                </a:cubicBezTo>
                <a:cubicBezTo>
                  <a:pt x="726" y="99"/>
                  <a:pt x="735" y="93"/>
                  <a:pt x="737" y="96"/>
                </a:cubicBezTo>
                <a:cubicBezTo>
                  <a:pt x="739" y="99"/>
                  <a:pt x="733" y="112"/>
                  <a:pt x="735" y="114"/>
                </a:cubicBezTo>
                <a:cubicBezTo>
                  <a:pt x="737" y="116"/>
                  <a:pt x="747" y="109"/>
                  <a:pt x="749" y="110"/>
                </a:cubicBezTo>
                <a:cubicBezTo>
                  <a:pt x="751" y="111"/>
                  <a:pt x="748" y="118"/>
                  <a:pt x="749" y="120"/>
                </a:cubicBezTo>
                <a:cubicBezTo>
                  <a:pt x="750" y="122"/>
                  <a:pt x="755" y="120"/>
                  <a:pt x="758" y="120"/>
                </a:cubicBezTo>
                <a:cubicBezTo>
                  <a:pt x="761" y="120"/>
                  <a:pt x="765" y="118"/>
                  <a:pt x="768" y="119"/>
                </a:cubicBezTo>
                <a:cubicBezTo>
                  <a:pt x="771" y="120"/>
                  <a:pt x="774" y="122"/>
                  <a:pt x="776" y="125"/>
                </a:cubicBezTo>
                <a:cubicBezTo>
                  <a:pt x="778" y="128"/>
                  <a:pt x="784" y="134"/>
                  <a:pt x="782" y="138"/>
                </a:cubicBezTo>
                <a:cubicBezTo>
                  <a:pt x="780" y="142"/>
                  <a:pt x="766" y="147"/>
                  <a:pt x="764" y="150"/>
                </a:cubicBezTo>
                <a:cubicBezTo>
                  <a:pt x="762" y="153"/>
                  <a:pt x="774" y="155"/>
                  <a:pt x="773" y="158"/>
                </a:cubicBezTo>
                <a:cubicBezTo>
                  <a:pt x="772" y="161"/>
                  <a:pt x="758" y="167"/>
                  <a:pt x="755" y="171"/>
                </a:cubicBezTo>
                <a:cubicBezTo>
                  <a:pt x="752" y="175"/>
                  <a:pt x="753" y="183"/>
                  <a:pt x="755" y="185"/>
                </a:cubicBezTo>
                <a:cubicBezTo>
                  <a:pt x="757" y="187"/>
                  <a:pt x="764" y="184"/>
                  <a:pt x="765" y="186"/>
                </a:cubicBezTo>
                <a:cubicBezTo>
                  <a:pt x="766" y="188"/>
                  <a:pt x="758" y="194"/>
                  <a:pt x="758" y="197"/>
                </a:cubicBezTo>
                <a:cubicBezTo>
                  <a:pt x="758" y="200"/>
                  <a:pt x="766" y="203"/>
                  <a:pt x="767" y="206"/>
                </a:cubicBezTo>
                <a:cubicBezTo>
                  <a:pt x="768" y="209"/>
                  <a:pt x="765" y="213"/>
                  <a:pt x="764" y="216"/>
                </a:cubicBezTo>
                <a:cubicBezTo>
                  <a:pt x="763" y="219"/>
                  <a:pt x="764" y="223"/>
                  <a:pt x="759" y="225"/>
                </a:cubicBezTo>
                <a:cubicBezTo>
                  <a:pt x="754" y="227"/>
                  <a:pt x="736" y="226"/>
                  <a:pt x="732" y="228"/>
                </a:cubicBezTo>
                <a:cubicBezTo>
                  <a:pt x="728" y="230"/>
                  <a:pt x="740" y="235"/>
                  <a:pt x="738" y="239"/>
                </a:cubicBezTo>
                <a:cubicBezTo>
                  <a:pt x="736" y="243"/>
                  <a:pt x="725" y="251"/>
                  <a:pt x="717" y="255"/>
                </a:cubicBezTo>
                <a:cubicBezTo>
                  <a:pt x="709" y="259"/>
                  <a:pt x="693" y="260"/>
                  <a:pt x="690" y="263"/>
                </a:cubicBezTo>
                <a:cubicBezTo>
                  <a:pt x="687" y="266"/>
                  <a:pt x="700" y="268"/>
                  <a:pt x="699" y="272"/>
                </a:cubicBezTo>
                <a:cubicBezTo>
                  <a:pt x="698" y="276"/>
                  <a:pt x="683" y="284"/>
                  <a:pt x="683" y="287"/>
                </a:cubicBezTo>
                <a:cubicBezTo>
                  <a:pt x="683" y="290"/>
                  <a:pt x="697" y="286"/>
                  <a:pt x="699" y="290"/>
                </a:cubicBezTo>
                <a:cubicBezTo>
                  <a:pt x="720" y="305"/>
                  <a:pt x="694" y="310"/>
                  <a:pt x="696" y="314"/>
                </a:cubicBezTo>
                <a:cubicBezTo>
                  <a:pt x="698" y="318"/>
                  <a:pt x="711" y="308"/>
                  <a:pt x="713" y="312"/>
                </a:cubicBezTo>
                <a:cubicBezTo>
                  <a:pt x="733" y="331"/>
                  <a:pt x="709" y="332"/>
                  <a:pt x="710" y="336"/>
                </a:cubicBezTo>
                <a:cubicBezTo>
                  <a:pt x="711" y="340"/>
                  <a:pt x="719" y="336"/>
                  <a:pt x="722" y="339"/>
                </a:cubicBezTo>
                <a:cubicBezTo>
                  <a:pt x="725" y="342"/>
                  <a:pt x="728" y="344"/>
                  <a:pt x="728" y="354"/>
                </a:cubicBezTo>
                <a:lnTo>
                  <a:pt x="725" y="399"/>
                </a:lnTo>
                <a:cubicBezTo>
                  <a:pt x="724" y="409"/>
                  <a:pt x="721" y="411"/>
                  <a:pt x="719" y="416"/>
                </a:cubicBezTo>
                <a:cubicBezTo>
                  <a:pt x="717" y="421"/>
                  <a:pt x="713" y="427"/>
                  <a:pt x="710" y="431"/>
                </a:cubicBezTo>
                <a:cubicBezTo>
                  <a:pt x="707" y="435"/>
                  <a:pt x="701" y="439"/>
                  <a:pt x="698" y="443"/>
                </a:cubicBezTo>
                <a:cubicBezTo>
                  <a:pt x="695" y="447"/>
                  <a:pt x="696" y="456"/>
                  <a:pt x="690" y="458"/>
                </a:cubicBezTo>
                <a:cubicBezTo>
                  <a:pt x="684" y="460"/>
                  <a:pt x="669" y="457"/>
                  <a:pt x="663" y="458"/>
                </a:cubicBezTo>
                <a:cubicBezTo>
                  <a:pt x="657" y="459"/>
                  <a:pt x="655" y="464"/>
                  <a:pt x="651" y="464"/>
                </a:cubicBezTo>
                <a:cubicBezTo>
                  <a:pt x="647" y="464"/>
                  <a:pt x="640" y="455"/>
                  <a:pt x="636" y="455"/>
                </a:cubicBezTo>
                <a:cubicBezTo>
                  <a:pt x="632" y="455"/>
                  <a:pt x="631" y="461"/>
                  <a:pt x="627" y="462"/>
                </a:cubicBezTo>
                <a:cubicBezTo>
                  <a:pt x="623" y="463"/>
                  <a:pt x="614" y="464"/>
                  <a:pt x="609" y="464"/>
                </a:cubicBezTo>
                <a:cubicBezTo>
                  <a:pt x="604" y="464"/>
                  <a:pt x="602" y="462"/>
                  <a:pt x="599" y="464"/>
                </a:cubicBezTo>
                <a:cubicBezTo>
                  <a:pt x="596" y="466"/>
                  <a:pt x="594" y="476"/>
                  <a:pt x="590" y="476"/>
                </a:cubicBezTo>
                <a:cubicBezTo>
                  <a:pt x="586" y="476"/>
                  <a:pt x="578" y="466"/>
                  <a:pt x="573" y="465"/>
                </a:cubicBezTo>
                <a:cubicBezTo>
                  <a:pt x="568" y="464"/>
                  <a:pt x="562" y="472"/>
                  <a:pt x="560" y="470"/>
                </a:cubicBezTo>
                <a:cubicBezTo>
                  <a:pt x="558" y="468"/>
                  <a:pt x="563" y="458"/>
                  <a:pt x="560" y="455"/>
                </a:cubicBezTo>
                <a:cubicBezTo>
                  <a:pt x="557" y="452"/>
                  <a:pt x="548" y="452"/>
                  <a:pt x="543" y="453"/>
                </a:cubicBezTo>
                <a:cubicBezTo>
                  <a:pt x="538" y="454"/>
                  <a:pt x="531" y="458"/>
                  <a:pt x="528" y="462"/>
                </a:cubicBezTo>
                <a:cubicBezTo>
                  <a:pt x="525" y="466"/>
                  <a:pt x="524" y="472"/>
                  <a:pt x="525" y="476"/>
                </a:cubicBezTo>
                <a:cubicBezTo>
                  <a:pt x="526" y="480"/>
                  <a:pt x="532" y="485"/>
                  <a:pt x="533" y="489"/>
                </a:cubicBezTo>
                <a:cubicBezTo>
                  <a:pt x="534" y="493"/>
                  <a:pt x="530" y="498"/>
                  <a:pt x="531" y="503"/>
                </a:cubicBezTo>
                <a:cubicBezTo>
                  <a:pt x="532" y="508"/>
                  <a:pt x="537" y="516"/>
                  <a:pt x="537" y="519"/>
                </a:cubicBezTo>
                <a:cubicBezTo>
                  <a:pt x="537" y="522"/>
                  <a:pt x="530" y="519"/>
                  <a:pt x="530" y="524"/>
                </a:cubicBezTo>
                <a:cubicBezTo>
                  <a:pt x="530" y="529"/>
                  <a:pt x="536" y="543"/>
                  <a:pt x="534" y="548"/>
                </a:cubicBezTo>
                <a:cubicBezTo>
                  <a:pt x="532" y="553"/>
                  <a:pt x="522" y="547"/>
                  <a:pt x="519" y="552"/>
                </a:cubicBezTo>
                <a:cubicBezTo>
                  <a:pt x="516" y="557"/>
                  <a:pt x="511" y="575"/>
                  <a:pt x="513" y="578"/>
                </a:cubicBezTo>
                <a:cubicBezTo>
                  <a:pt x="515" y="581"/>
                  <a:pt x="510" y="573"/>
                  <a:pt x="531" y="573"/>
                </a:cubicBezTo>
                <a:cubicBezTo>
                  <a:pt x="552" y="573"/>
                  <a:pt x="520" y="607"/>
                  <a:pt x="521" y="614"/>
                </a:cubicBezTo>
                <a:cubicBezTo>
                  <a:pt x="522" y="621"/>
                  <a:pt x="526" y="608"/>
                  <a:pt x="534" y="617"/>
                </a:cubicBezTo>
                <a:cubicBezTo>
                  <a:pt x="542" y="626"/>
                  <a:pt x="532" y="631"/>
                  <a:pt x="534" y="639"/>
                </a:cubicBezTo>
                <a:cubicBezTo>
                  <a:pt x="536" y="647"/>
                  <a:pt x="546" y="662"/>
                  <a:pt x="545" y="665"/>
                </a:cubicBezTo>
                <a:cubicBezTo>
                  <a:pt x="544" y="668"/>
                  <a:pt x="535" y="661"/>
                  <a:pt x="530" y="659"/>
                </a:cubicBezTo>
                <a:cubicBezTo>
                  <a:pt x="525" y="657"/>
                  <a:pt x="520" y="656"/>
                  <a:pt x="515" y="653"/>
                </a:cubicBezTo>
                <a:cubicBezTo>
                  <a:pt x="510" y="650"/>
                  <a:pt x="503" y="644"/>
                  <a:pt x="498" y="641"/>
                </a:cubicBezTo>
                <a:cubicBezTo>
                  <a:pt x="493" y="638"/>
                  <a:pt x="487" y="637"/>
                  <a:pt x="482" y="633"/>
                </a:cubicBezTo>
                <a:cubicBezTo>
                  <a:pt x="477" y="629"/>
                  <a:pt x="475" y="623"/>
                  <a:pt x="471" y="617"/>
                </a:cubicBezTo>
                <a:cubicBezTo>
                  <a:pt x="467" y="611"/>
                  <a:pt x="460" y="603"/>
                  <a:pt x="456" y="599"/>
                </a:cubicBezTo>
                <a:cubicBezTo>
                  <a:pt x="452" y="595"/>
                  <a:pt x="453" y="595"/>
                  <a:pt x="450" y="591"/>
                </a:cubicBezTo>
                <a:cubicBezTo>
                  <a:pt x="447" y="587"/>
                  <a:pt x="444" y="582"/>
                  <a:pt x="440" y="578"/>
                </a:cubicBezTo>
                <a:cubicBezTo>
                  <a:pt x="436" y="574"/>
                  <a:pt x="431" y="569"/>
                  <a:pt x="428" y="566"/>
                </a:cubicBezTo>
                <a:cubicBezTo>
                  <a:pt x="425" y="563"/>
                  <a:pt x="427" y="558"/>
                  <a:pt x="423" y="557"/>
                </a:cubicBezTo>
                <a:cubicBezTo>
                  <a:pt x="402" y="553"/>
                  <a:pt x="423" y="560"/>
                  <a:pt x="401" y="558"/>
                </a:cubicBezTo>
                <a:cubicBezTo>
                  <a:pt x="383" y="572"/>
                  <a:pt x="383" y="567"/>
                  <a:pt x="377" y="566"/>
                </a:cubicBezTo>
                <a:cubicBezTo>
                  <a:pt x="371" y="565"/>
                  <a:pt x="367" y="557"/>
                  <a:pt x="363" y="554"/>
                </a:cubicBezTo>
                <a:cubicBezTo>
                  <a:pt x="359" y="551"/>
                  <a:pt x="358" y="551"/>
                  <a:pt x="353" y="545"/>
                </a:cubicBezTo>
                <a:cubicBezTo>
                  <a:pt x="327" y="542"/>
                  <a:pt x="337" y="519"/>
                  <a:pt x="332" y="516"/>
                </a:cubicBezTo>
                <a:cubicBezTo>
                  <a:pt x="327" y="513"/>
                  <a:pt x="327" y="522"/>
                  <a:pt x="323" y="524"/>
                </a:cubicBezTo>
                <a:cubicBezTo>
                  <a:pt x="319" y="526"/>
                  <a:pt x="314" y="525"/>
                  <a:pt x="309" y="527"/>
                </a:cubicBezTo>
                <a:cubicBezTo>
                  <a:pt x="304" y="529"/>
                  <a:pt x="296" y="534"/>
                  <a:pt x="290" y="537"/>
                </a:cubicBezTo>
                <a:cubicBezTo>
                  <a:pt x="284" y="540"/>
                  <a:pt x="280" y="545"/>
                  <a:pt x="273" y="548"/>
                </a:cubicBezTo>
                <a:cubicBezTo>
                  <a:pt x="266" y="551"/>
                  <a:pt x="255" y="555"/>
                  <a:pt x="248" y="555"/>
                </a:cubicBezTo>
                <a:cubicBezTo>
                  <a:pt x="241" y="551"/>
                  <a:pt x="237" y="555"/>
                  <a:pt x="230" y="551"/>
                </a:cubicBezTo>
                <a:cubicBezTo>
                  <a:pt x="226" y="569"/>
                  <a:pt x="220" y="540"/>
                  <a:pt x="216" y="537"/>
                </a:cubicBezTo>
                <a:cubicBezTo>
                  <a:pt x="212" y="534"/>
                  <a:pt x="221" y="531"/>
                  <a:pt x="207" y="530"/>
                </a:cubicBezTo>
                <a:cubicBezTo>
                  <a:pt x="182" y="545"/>
                  <a:pt x="143" y="528"/>
                  <a:pt x="129" y="530"/>
                </a:cubicBezTo>
                <a:cubicBezTo>
                  <a:pt x="115" y="532"/>
                  <a:pt x="127" y="539"/>
                  <a:pt x="125" y="540"/>
                </a:cubicBezTo>
                <a:cubicBezTo>
                  <a:pt x="123" y="541"/>
                  <a:pt x="120" y="535"/>
                  <a:pt x="114" y="537"/>
                </a:cubicBezTo>
                <a:cubicBezTo>
                  <a:pt x="108" y="539"/>
                  <a:pt x="95" y="550"/>
                  <a:pt x="90" y="551"/>
                </a:cubicBezTo>
                <a:cubicBezTo>
                  <a:pt x="85" y="552"/>
                  <a:pt x="87" y="541"/>
                  <a:pt x="83" y="542"/>
                </a:cubicBezTo>
                <a:cubicBezTo>
                  <a:pt x="79" y="543"/>
                  <a:pt x="71" y="558"/>
                  <a:pt x="65" y="560"/>
                </a:cubicBezTo>
                <a:cubicBezTo>
                  <a:pt x="59" y="562"/>
                  <a:pt x="51" y="560"/>
                  <a:pt x="47" y="557"/>
                </a:cubicBezTo>
                <a:cubicBezTo>
                  <a:pt x="43" y="554"/>
                  <a:pt x="42" y="557"/>
                  <a:pt x="41" y="543"/>
                </a:cubicBezTo>
                <a:cubicBezTo>
                  <a:pt x="40" y="529"/>
                  <a:pt x="43" y="485"/>
                  <a:pt x="42" y="473"/>
                </a:cubicBezTo>
                <a:cubicBezTo>
                  <a:pt x="41" y="461"/>
                  <a:pt x="37" y="473"/>
                  <a:pt x="35" y="471"/>
                </a:cubicBezTo>
                <a:cubicBezTo>
                  <a:pt x="33" y="469"/>
                  <a:pt x="28" y="466"/>
                  <a:pt x="30" y="462"/>
                </a:cubicBezTo>
                <a:cubicBezTo>
                  <a:pt x="32" y="458"/>
                  <a:pt x="45" y="449"/>
                  <a:pt x="45" y="446"/>
                </a:cubicBezTo>
                <a:cubicBezTo>
                  <a:pt x="45" y="443"/>
                  <a:pt x="34" y="443"/>
                  <a:pt x="30" y="441"/>
                </a:cubicBezTo>
                <a:cubicBezTo>
                  <a:pt x="26" y="439"/>
                  <a:pt x="25" y="435"/>
                  <a:pt x="23" y="431"/>
                </a:cubicBezTo>
                <a:cubicBezTo>
                  <a:pt x="21" y="427"/>
                  <a:pt x="18" y="421"/>
                  <a:pt x="18" y="416"/>
                </a:cubicBezTo>
                <a:cubicBezTo>
                  <a:pt x="18" y="411"/>
                  <a:pt x="18" y="403"/>
                  <a:pt x="21" y="398"/>
                </a:cubicBezTo>
                <a:cubicBezTo>
                  <a:pt x="24" y="393"/>
                  <a:pt x="35" y="392"/>
                  <a:pt x="38" y="383"/>
                </a:cubicBezTo>
                <a:cubicBezTo>
                  <a:pt x="41" y="374"/>
                  <a:pt x="42" y="352"/>
                  <a:pt x="41" y="344"/>
                </a:cubicBezTo>
                <a:cubicBezTo>
                  <a:pt x="40" y="336"/>
                  <a:pt x="33" y="337"/>
                  <a:pt x="30" y="333"/>
                </a:cubicBezTo>
                <a:cubicBezTo>
                  <a:pt x="27" y="329"/>
                  <a:pt x="24" y="325"/>
                  <a:pt x="23" y="320"/>
                </a:cubicBezTo>
                <a:cubicBezTo>
                  <a:pt x="22" y="315"/>
                  <a:pt x="29" y="307"/>
                  <a:pt x="27" y="303"/>
                </a:cubicBezTo>
                <a:cubicBezTo>
                  <a:pt x="25" y="299"/>
                  <a:pt x="14" y="300"/>
                  <a:pt x="12" y="297"/>
                </a:cubicBezTo>
                <a:cubicBezTo>
                  <a:pt x="10" y="294"/>
                  <a:pt x="13" y="291"/>
                  <a:pt x="15" y="288"/>
                </a:cubicBezTo>
                <a:cubicBezTo>
                  <a:pt x="17" y="285"/>
                  <a:pt x="24" y="278"/>
                  <a:pt x="24" y="276"/>
                </a:cubicBezTo>
                <a:cubicBezTo>
                  <a:pt x="24" y="274"/>
                  <a:pt x="15" y="277"/>
                  <a:pt x="14" y="275"/>
                </a:cubicBezTo>
                <a:cubicBezTo>
                  <a:pt x="13" y="273"/>
                  <a:pt x="16" y="267"/>
                  <a:pt x="15" y="263"/>
                </a:cubicBezTo>
                <a:cubicBezTo>
                  <a:pt x="14" y="259"/>
                  <a:pt x="10" y="257"/>
                  <a:pt x="8" y="254"/>
                </a:cubicBezTo>
                <a:cubicBezTo>
                  <a:pt x="6" y="251"/>
                  <a:pt x="0" y="249"/>
                  <a:pt x="0" y="245"/>
                </a:cubicBezTo>
                <a:cubicBezTo>
                  <a:pt x="0" y="241"/>
                  <a:pt x="3" y="233"/>
                  <a:pt x="5" y="228"/>
                </a:cubicBezTo>
                <a:cubicBezTo>
                  <a:pt x="7" y="223"/>
                  <a:pt x="11" y="217"/>
                  <a:pt x="14" y="213"/>
                </a:cubicBezTo>
                <a:cubicBezTo>
                  <a:pt x="17" y="209"/>
                  <a:pt x="18" y="206"/>
                  <a:pt x="21" y="201"/>
                </a:cubicBezTo>
                <a:cubicBezTo>
                  <a:pt x="24" y="196"/>
                  <a:pt x="27" y="182"/>
                  <a:pt x="30" y="180"/>
                </a:cubicBezTo>
                <a:cubicBezTo>
                  <a:pt x="33" y="178"/>
                  <a:pt x="37" y="189"/>
                  <a:pt x="41" y="191"/>
                </a:cubicBezTo>
                <a:cubicBezTo>
                  <a:pt x="45" y="193"/>
                  <a:pt x="53" y="191"/>
                  <a:pt x="57" y="192"/>
                </a:cubicBezTo>
                <a:cubicBezTo>
                  <a:pt x="61" y="193"/>
                  <a:pt x="63" y="196"/>
                  <a:pt x="68" y="197"/>
                </a:cubicBezTo>
                <a:cubicBezTo>
                  <a:pt x="73" y="198"/>
                  <a:pt x="81" y="200"/>
                  <a:pt x="86" y="197"/>
                </a:cubicBezTo>
                <a:cubicBezTo>
                  <a:pt x="82" y="187"/>
                  <a:pt x="96" y="186"/>
                  <a:pt x="101" y="176"/>
                </a:cubicBezTo>
                <a:cubicBezTo>
                  <a:pt x="106" y="177"/>
                  <a:pt x="111" y="159"/>
                  <a:pt x="111" y="16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267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8" name="Freeform 13"/>
          <p:cNvSpPr>
            <a:spLocks/>
          </p:cNvSpPr>
          <p:nvPr/>
        </p:nvSpPr>
        <p:spPr bwMode="auto">
          <a:xfrm>
            <a:off x="7883556" y="4467306"/>
            <a:ext cx="1837915" cy="1398772"/>
          </a:xfrm>
          <a:custGeom>
            <a:avLst/>
            <a:gdLst/>
            <a:ahLst/>
            <a:cxnLst>
              <a:cxn ang="0">
                <a:pos x="241" y="29"/>
              </a:cxn>
              <a:cxn ang="0">
                <a:pos x="264" y="14"/>
              </a:cxn>
              <a:cxn ang="0">
                <a:pos x="307" y="11"/>
              </a:cxn>
              <a:cxn ang="0">
                <a:pos x="337" y="8"/>
              </a:cxn>
              <a:cxn ang="0">
                <a:pos x="363" y="2"/>
              </a:cxn>
              <a:cxn ang="0">
                <a:pos x="384" y="35"/>
              </a:cxn>
              <a:cxn ang="0">
                <a:pos x="384" y="68"/>
              </a:cxn>
              <a:cxn ang="0">
                <a:pos x="405" y="87"/>
              </a:cxn>
              <a:cxn ang="0">
                <a:pos x="408" y="113"/>
              </a:cxn>
              <a:cxn ang="0">
                <a:pos x="412" y="128"/>
              </a:cxn>
              <a:cxn ang="0">
                <a:pos x="442" y="134"/>
              </a:cxn>
              <a:cxn ang="0">
                <a:pos x="487" y="152"/>
              </a:cxn>
              <a:cxn ang="0">
                <a:pos x="495" y="183"/>
              </a:cxn>
              <a:cxn ang="0">
                <a:pos x="546" y="206"/>
              </a:cxn>
              <a:cxn ang="0">
                <a:pos x="552" y="255"/>
              </a:cxn>
              <a:cxn ang="0">
                <a:pos x="594" y="339"/>
              </a:cxn>
              <a:cxn ang="0">
                <a:pos x="616" y="374"/>
              </a:cxn>
              <a:cxn ang="0">
                <a:pos x="600" y="380"/>
              </a:cxn>
              <a:cxn ang="0">
                <a:pos x="582" y="384"/>
              </a:cxn>
              <a:cxn ang="0">
                <a:pos x="561" y="371"/>
              </a:cxn>
              <a:cxn ang="0">
                <a:pos x="534" y="365"/>
              </a:cxn>
              <a:cxn ang="0">
                <a:pos x="502" y="360"/>
              </a:cxn>
              <a:cxn ang="0">
                <a:pos x="472" y="350"/>
              </a:cxn>
              <a:cxn ang="0">
                <a:pos x="445" y="363"/>
              </a:cxn>
              <a:cxn ang="0">
                <a:pos x="429" y="383"/>
              </a:cxn>
              <a:cxn ang="0">
                <a:pos x="424" y="410"/>
              </a:cxn>
              <a:cxn ang="0">
                <a:pos x="414" y="444"/>
              </a:cxn>
              <a:cxn ang="0">
                <a:pos x="384" y="437"/>
              </a:cxn>
              <a:cxn ang="0">
                <a:pos x="325" y="429"/>
              </a:cxn>
              <a:cxn ang="0">
                <a:pos x="286" y="413"/>
              </a:cxn>
              <a:cxn ang="0">
                <a:pos x="256" y="426"/>
              </a:cxn>
              <a:cxn ang="0">
                <a:pos x="234" y="437"/>
              </a:cxn>
              <a:cxn ang="0">
                <a:pos x="187" y="489"/>
              </a:cxn>
              <a:cxn ang="0">
                <a:pos x="175" y="461"/>
              </a:cxn>
              <a:cxn ang="0">
                <a:pos x="157" y="444"/>
              </a:cxn>
              <a:cxn ang="0">
                <a:pos x="106" y="425"/>
              </a:cxn>
              <a:cxn ang="0">
                <a:pos x="90" y="399"/>
              </a:cxn>
              <a:cxn ang="0">
                <a:pos x="58" y="369"/>
              </a:cxn>
              <a:cxn ang="0">
                <a:pos x="57" y="291"/>
              </a:cxn>
              <a:cxn ang="0">
                <a:pos x="69" y="251"/>
              </a:cxn>
              <a:cxn ang="0">
                <a:pos x="63" y="213"/>
              </a:cxn>
              <a:cxn ang="0">
                <a:pos x="58" y="195"/>
              </a:cxn>
              <a:cxn ang="0">
                <a:pos x="49" y="186"/>
              </a:cxn>
              <a:cxn ang="0">
                <a:pos x="45" y="168"/>
              </a:cxn>
              <a:cxn ang="0">
                <a:pos x="36" y="149"/>
              </a:cxn>
              <a:cxn ang="0">
                <a:pos x="22" y="122"/>
              </a:cxn>
              <a:cxn ang="0">
                <a:pos x="7" y="81"/>
              </a:cxn>
              <a:cxn ang="0">
                <a:pos x="10" y="45"/>
              </a:cxn>
              <a:cxn ang="0">
                <a:pos x="64" y="29"/>
              </a:cxn>
              <a:cxn ang="0">
                <a:pos x="121" y="41"/>
              </a:cxn>
              <a:cxn ang="0">
                <a:pos x="162" y="33"/>
              </a:cxn>
            </a:cxnLst>
            <a:rect l="0" t="0" r="r" b="b"/>
            <a:pathLst>
              <a:path w="618" h="490">
                <a:moveTo>
                  <a:pt x="172" y="26"/>
                </a:moveTo>
                <a:cubicBezTo>
                  <a:pt x="256" y="29"/>
                  <a:pt x="157" y="24"/>
                  <a:pt x="241" y="29"/>
                </a:cubicBezTo>
                <a:cubicBezTo>
                  <a:pt x="257" y="34"/>
                  <a:pt x="253" y="26"/>
                  <a:pt x="259" y="24"/>
                </a:cubicBezTo>
                <a:cubicBezTo>
                  <a:pt x="263" y="22"/>
                  <a:pt x="260" y="16"/>
                  <a:pt x="264" y="14"/>
                </a:cubicBezTo>
                <a:cubicBezTo>
                  <a:pt x="268" y="12"/>
                  <a:pt x="275" y="9"/>
                  <a:pt x="282" y="9"/>
                </a:cubicBezTo>
                <a:cubicBezTo>
                  <a:pt x="289" y="9"/>
                  <a:pt x="301" y="12"/>
                  <a:pt x="307" y="11"/>
                </a:cubicBezTo>
                <a:cubicBezTo>
                  <a:pt x="313" y="10"/>
                  <a:pt x="314" y="4"/>
                  <a:pt x="319" y="3"/>
                </a:cubicBezTo>
                <a:cubicBezTo>
                  <a:pt x="324" y="2"/>
                  <a:pt x="332" y="7"/>
                  <a:pt x="337" y="8"/>
                </a:cubicBezTo>
                <a:cubicBezTo>
                  <a:pt x="342" y="9"/>
                  <a:pt x="347" y="12"/>
                  <a:pt x="351" y="11"/>
                </a:cubicBezTo>
                <a:cubicBezTo>
                  <a:pt x="355" y="10"/>
                  <a:pt x="358" y="3"/>
                  <a:pt x="363" y="2"/>
                </a:cubicBezTo>
                <a:cubicBezTo>
                  <a:pt x="368" y="1"/>
                  <a:pt x="379" y="0"/>
                  <a:pt x="382" y="5"/>
                </a:cubicBezTo>
                <a:cubicBezTo>
                  <a:pt x="385" y="10"/>
                  <a:pt x="386" y="27"/>
                  <a:pt x="384" y="35"/>
                </a:cubicBezTo>
                <a:cubicBezTo>
                  <a:pt x="385" y="43"/>
                  <a:pt x="367" y="24"/>
                  <a:pt x="372" y="51"/>
                </a:cubicBezTo>
                <a:cubicBezTo>
                  <a:pt x="372" y="56"/>
                  <a:pt x="379" y="64"/>
                  <a:pt x="384" y="68"/>
                </a:cubicBezTo>
                <a:cubicBezTo>
                  <a:pt x="389" y="72"/>
                  <a:pt x="396" y="72"/>
                  <a:pt x="399" y="75"/>
                </a:cubicBezTo>
                <a:cubicBezTo>
                  <a:pt x="402" y="78"/>
                  <a:pt x="405" y="83"/>
                  <a:pt x="405" y="87"/>
                </a:cubicBezTo>
                <a:cubicBezTo>
                  <a:pt x="405" y="91"/>
                  <a:pt x="402" y="94"/>
                  <a:pt x="402" y="98"/>
                </a:cubicBezTo>
                <a:cubicBezTo>
                  <a:pt x="402" y="102"/>
                  <a:pt x="409" y="110"/>
                  <a:pt x="408" y="113"/>
                </a:cubicBezTo>
                <a:cubicBezTo>
                  <a:pt x="407" y="116"/>
                  <a:pt x="396" y="117"/>
                  <a:pt x="397" y="119"/>
                </a:cubicBezTo>
                <a:cubicBezTo>
                  <a:pt x="398" y="121"/>
                  <a:pt x="408" y="125"/>
                  <a:pt x="412" y="128"/>
                </a:cubicBezTo>
                <a:cubicBezTo>
                  <a:pt x="416" y="131"/>
                  <a:pt x="419" y="137"/>
                  <a:pt x="424" y="138"/>
                </a:cubicBezTo>
                <a:cubicBezTo>
                  <a:pt x="429" y="139"/>
                  <a:pt x="435" y="134"/>
                  <a:pt x="442" y="134"/>
                </a:cubicBezTo>
                <a:cubicBezTo>
                  <a:pt x="449" y="134"/>
                  <a:pt x="458" y="137"/>
                  <a:pt x="465" y="140"/>
                </a:cubicBezTo>
                <a:cubicBezTo>
                  <a:pt x="472" y="143"/>
                  <a:pt x="483" y="147"/>
                  <a:pt x="487" y="152"/>
                </a:cubicBezTo>
                <a:cubicBezTo>
                  <a:pt x="491" y="157"/>
                  <a:pt x="488" y="163"/>
                  <a:pt x="489" y="168"/>
                </a:cubicBezTo>
                <a:cubicBezTo>
                  <a:pt x="490" y="173"/>
                  <a:pt x="490" y="179"/>
                  <a:pt x="495" y="183"/>
                </a:cubicBezTo>
                <a:cubicBezTo>
                  <a:pt x="500" y="187"/>
                  <a:pt x="511" y="190"/>
                  <a:pt x="519" y="194"/>
                </a:cubicBezTo>
                <a:cubicBezTo>
                  <a:pt x="527" y="198"/>
                  <a:pt x="540" y="199"/>
                  <a:pt x="546" y="206"/>
                </a:cubicBezTo>
                <a:cubicBezTo>
                  <a:pt x="543" y="215"/>
                  <a:pt x="555" y="226"/>
                  <a:pt x="556" y="234"/>
                </a:cubicBezTo>
                <a:cubicBezTo>
                  <a:pt x="557" y="242"/>
                  <a:pt x="548" y="239"/>
                  <a:pt x="552" y="255"/>
                </a:cubicBezTo>
                <a:cubicBezTo>
                  <a:pt x="556" y="271"/>
                  <a:pt x="570" y="316"/>
                  <a:pt x="577" y="330"/>
                </a:cubicBezTo>
                <a:cubicBezTo>
                  <a:pt x="584" y="344"/>
                  <a:pt x="588" y="336"/>
                  <a:pt x="594" y="339"/>
                </a:cubicBezTo>
                <a:cubicBezTo>
                  <a:pt x="600" y="342"/>
                  <a:pt x="609" y="344"/>
                  <a:pt x="613" y="350"/>
                </a:cubicBezTo>
                <a:cubicBezTo>
                  <a:pt x="617" y="356"/>
                  <a:pt x="618" y="371"/>
                  <a:pt x="616" y="374"/>
                </a:cubicBezTo>
                <a:cubicBezTo>
                  <a:pt x="614" y="377"/>
                  <a:pt x="601" y="368"/>
                  <a:pt x="598" y="369"/>
                </a:cubicBezTo>
                <a:cubicBezTo>
                  <a:pt x="595" y="370"/>
                  <a:pt x="602" y="379"/>
                  <a:pt x="600" y="380"/>
                </a:cubicBezTo>
                <a:cubicBezTo>
                  <a:pt x="598" y="381"/>
                  <a:pt x="589" y="376"/>
                  <a:pt x="586" y="377"/>
                </a:cubicBezTo>
                <a:cubicBezTo>
                  <a:pt x="583" y="378"/>
                  <a:pt x="585" y="383"/>
                  <a:pt x="582" y="384"/>
                </a:cubicBezTo>
                <a:cubicBezTo>
                  <a:pt x="579" y="385"/>
                  <a:pt x="570" y="383"/>
                  <a:pt x="567" y="381"/>
                </a:cubicBezTo>
                <a:cubicBezTo>
                  <a:pt x="564" y="379"/>
                  <a:pt x="564" y="372"/>
                  <a:pt x="561" y="371"/>
                </a:cubicBezTo>
                <a:cubicBezTo>
                  <a:pt x="558" y="370"/>
                  <a:pt x="551" y="379"/>
                  <a:pt x="547" y="378"/>
                </a:cubicBezTo>
                <a:cubicBezTo>
                  <a:pt x="543" y="377"/>
                  <a:pt x="538" y="369"/>
                  <a:pt x="534" y="365"/>
                </a:cubicBezTo>
                <a:cubicBezTo>
                  <a:pt x="530" y="361"/>
                  <a:pt x="525" y="354"/>
                  <a:pt x="520" y="353"/>
                </a:cubicBezTo>
                <a:cubicBezTo>
                  <a:pt x="515" y="352"/>
                  <a:pt x="507" y="360"/>
                  <a:pt x="502" y="360"/>
                </a:cubicBezTo>
                <a:cubicBezTo>
                  <a:pt x="497" y="360"/>
                  <a:pt x="497" y="353"/>
                  <a:pt x="492" y="351"/>
                </a:cubicBezTo>
                <a:cubicBezTo>
                  <a:pt x="487" y="349"/>
                  <a:pt x="479" y="350"/>
                  <a:pt x="472" y="350"/>
                </a:cubicBezTo>
                <a:cubicBezTo>
                  <a:pt x="465" y="350"/>
                  <a:pt x="454" y="348"/>
                  <a:pt x="450" y="350"/>
                </a:cubicBezTo>
                <a:cubicBezTo>
                  <a:pt x="446" y="352"/>
                  <a:pt x="449" y="360"/>
                  <a:pt x="445" y="363"/>
                </a:cubicBezTo>
                <a:cubicBezTo>
                  <a:pt x="441" y="366"/>
                  <a:pt x="426" y="366"/>
                  <a:pt x="423" y="369"/>
                </a:cubicBezTo>
                <a:cubicBezTo>
                  <a:pt x="420" y="372"/>
                  <a:pt x="429" y="378"/>
                  <a:pt x="429" y="383"/>
                </a:cubicBezTo>
                <a:cubicBezTo>
                  <a:pt x="429" y="388"/>
                  <a:pt x="421" y="394"/>
                  <a:pt x="420" y="398"/>
                </a:cubicBezTo>
                <a:cubicBezTo>
                  <a:pt x="419" y="402"/>
                  <a:pt x="425" y="407"/>
                  <a:pt x="424" y="410"/>
                </a:cubicBezTo>
                <a:cubicBezTo>
                  <a:pt x="423" y="413"/>
                  <a:pt x="414" y="410"/>
                  <a:pt x="412" y="416"/>
                </a:cubicBezTo>
                <a:cubicBezTo>
                  <a:pt x="410" y="422"/>
                  <a:pt x="417" y="439"/>
                  <a:pt x="414" y="444"/>
                </a:cubicBezTo>
                <a:cubicBezTo>
                  <a:pt x="411" y="449"/>
                  <a:pt x="399" y="447"/>
                  <a:pt x="394" y="446"/>
                </a:cubicBezTo>
                <a:cubicBezTo>
                  <a:pt x="389" y="445"/>
                  <a:pt x="388" y="440"/>
                  <a:pt x="384" y="437"/>
                </a:cubicBezTo>
                <a:cubicBezTo>
                  <a:pt x="377" y="444"/>
                  <a:pt x="378" y="423"/>
                  <a:pt x="367" y="425"/>
                </a:cubicBezTo>
                <a:cubicBezTo>
                  <a:pt x="356" y="432"/>
                  <a:pt x="338" y="427"/>
                  <a:pt x="325" y="429"/>
                </a:cubicBezTo>
                <a:cubicBezTo>
                  <a:pt x="313" y="440"/>
                  <a:pt x="322" y="417"/>
                  <a:pt x="316" y="414"/>
                </a:cubicBezTo>
                <a:cubicBezTo>
                  <a:pt x="310" y="411"/>
                  <a:pt x="293" y="413"/>
                  <a:pt x="286" y="413"/>
                </a:cubicBezTo>
                <a:cubicBezTo>
                  <a:pt x="279" y="413"/>
                  <a:pt x="278" y="414"/>
                  <a:pt x="273" y="416"/>
                </a:cubicBezTo>
                <a:cubicBezTo>
                  <a:pt x="271" y="414"/>
                  <a:pt x="258" y="427"/>
                  <a:pt x="256" y="426"/>
                </a:cubicBezTo>
                <a:cubicBezTo>
                  <a:pt x="254" y="438"/>
                  <a:pt x="247" y="427"/>
                  <a:pt x="244" y="429"/>
                </a:cubicBezTo>
                <a:cubicBezTo>
                  <a:pt x="241" y="431"/>
                  <a:pt x="238" y="431"/>
                  <a:pt x="234" y="437"/>
                </a:cubicBezTo>
                <a:cubicBezTo>
                  <a:pt x="230" y="443"/>
                  <a:pt x="228" y="455"/>
                  <a:pt x="220" y="464"/>
                </a:cubicBezTo>
                <a:cubicBezTo>
                  <a:pt x="198" y="486"/>
                  <a:pt x="194" y="488"/>
                  <a:pt x="187" y="489"/>
                </a:cubicBezTo>
                <a:cubicBezTo>
                  <a:pt x="180" y="490"/>
                  <a:pt x="182" y="478"/>
                  <a:pt x="180" y="473"/>
                </a:cubicBezTo>
                <a:cubicBezTo>
                  <a:pt x="174" y="469"/>
                  <a:pt x="182" y="463"/>
                  <a:pt x="175" y="461"/>
                </a:cubicBezTo>
                <a:cubicBezTo>
                  <a:pt x="170" y="458"/>
                  <a:pt x="170" y="460"/>
                  <a:pt x="165" y="458"/>
                </a:cubicBezTo>
                <a:cubicBezTo>
                  <a:pt x="161" y="456"/>
                  <a:pt x="161" y="446"/>
                  <a:pt x="157" y="444"/>
                </a:cubicBezTo>
                <a:cubicBezTo>
                  <a:pt x="149" y="452"/>
                  <a:pt x="137" y="434"/>
                  <a:pt x="129" y="431"/>
                </a:cubicBezTo>
                <a:cubicBezTo>
                  <a:pt x="121" y="428"/>
                  <a:pt x="110" y="428"/>
                  <a:pt x="106" y="425"/>
                </a:cubicBezTo>
                <a:cubicBezTo>
                  <a:pt x="102" y="422"/>
                  <a:pt x="105" y="415"/>
                  <a:pt x="102" y="411"/>
                </a:cubicBezTo>
                <a:cubicBezTo>
                  <a:pt x="99" y="407"/>
                  <a:pt x="93" y="403"/>
                  <a:pt x="90" y="399"/>
                </a:cubicBezTo>
                <a:cubicBezTo>
                  <a:pt x="87" y="395"/>
                  <a:pt x="86" y="389"/>
                  <a:pt x="81" y="384"/>
                </a:cubicBezTo>
                <a:cubicBezTo>
                  <a:pt x="76" y="379"/>
                  <a:pt x="62" y="380"/>
                  <a:pt x="58" y="369"/>
                </a:cubicBezTo>
                <a:cubicBezTo>
                  <a:pt x="44" y="369"/>
                  <a:pt x="54" y="333"/>
                  <a:pt x="55" y="320"/>
                </a:cubicBezTo>
                <a:cubicBezTo>
                  <a:pt x="55" y="307"/>
                  <a:pt x="55" y="299"/>
                  <a:pt x="57" y="291"/>
                </a:cubicBezTo>
                <a:cubicBezTo>
                  <a:pt x="59" y="283"/>
                  <a:pt x="67" y="279"/>
                  <a:pt x="69" y="272"/>
                </a:cubicBezTo>
                <a:cubicBezTo>
                  <a:pt x="71" y="265"/>
                  <a:pt x="69" y="259"/>
                  <a:pt x="69" y="251"/>
                </a:cubicBezTo>
                <a:cubicBezTo>
                  <a:pt x="64" y="231"/>
                  <a:pt x="75" y="244"/>
                  <a:pt x="66" y="225"/>
                </a:cubicBezTo>
                <a:cubicBezTo>
                  <a:pt x="59" y="221"/>
                  <a:pt x="64" y="217"/>
                  <a:pt x="63" y="213"/>
                </a:cubicBezTo>
                <a:cubicBezTo>
                  <a:pt x="62" y="209"/>
                  <a:pt x="59" y="206"/>
                  <a:pt x="58" y="203"/>
                </a:cubicBezTo>
                <a:cubicBezTo>
                  <a:pt x="57" y="200"/>
                  <a:pt x="59" y="197"/>
                  <a:pt x="58" y="195"/>
                </a:cubicBezTo>
                <a:cubicBezTo>
                  <a:pt x="57" y="193"/>
                  <a:pt x="55" y="192"/>
                  <a:pt x="54" y="191"/>
                </a:cubicBezTo>
                <a:cubicBezTo>
                  <a:pt x="53" y="190"/>
                  <a:pt x="50" y="189"/>
                  <a:pt x="49" y="186"/>
                </a:cubicBezTo>
                <a:cubicBezTo>
                  <a:pt x="48" y="183"/>
                  <a:pt x="50" y="177"/>
                  <a:pt x="49" y="174"/>
                </a:cubicBezTo>
                <a:cubicBezTo>
                  <a:pt x="48" y="171"/>
                  <a:pt x="46" y="170"/>
                  <a:pt x="45" y="168"/>
                </a:cubicBezTo>
                <a:cubicBezTo>
                  <a:pt x="44" y="166"/>
                  <a:pt x="46" y="165"/>
                  <a:pt x="45" y="162"/>
                </a:cubicBezTo>
                <a:cubicBezTo>
                  <a:pt x="44" y="159"/>
                  <a:pt x="40" y="153"/>
                  <a:pt x="36" y="149"/>
                </a:cubicBezTo>
                <a:cubicBezTo>
                  <a:pt x="32" y="145"/>
                  <a:pt x="24" y="141"/>
                  <a:pt x="22" y="137"/>
                </a:cubicBezTo>
                <a:cubicBezTo>
                  <a:pt x="20" y="133"/>
                  <a:pt x="23" y="126"/>
                  <a:pt x="22" y="122"/>
                </a:cubicBezTo>
                <a:cubicBezTo>
                  <a:pt x="21" y="118"/>
                  <a:pt x="18" y="117"/>
                  <a:pt x="16" y="110"/>
                </a:cubicBezTo>
                <a:cubicBezTo>
                  <a:pt x="14" y="103"/>
                  <a:pt x="9" y="89"/>
                  <a:pt x="7" y="81"/>
                </a:cubicBezTo>
                <a:cubicBezTo>
                  <a:pt x="5" y="73"/>
                  <a:pt x="0" y="69"/>
                  <a:pt x="1" y="63"/>
                </a:cubicBezTo>
                <a:cubicBezTo>
                  <a:pt x="2" y="57"/>
                  <a:pt x="5" y="50"/>
                  <a:pt x="10" y="45"/>
                </a:cubicBezTo>
                <a:cubicBezTo>
                  <a:pt x="11" y="25"/>
                  <a:pt x="22" y="43"/>
                  <a:pt x="30" y="30"/>
                </a:cubicBezTo>
                <a:cubicBezTo>
                  <a:pt x="29" y="20"/>
                  <a:pt x="58" y="27"/>
                  <a:pt x="64" y="29"/>
                </a:cubicBezTo>
                <a:cubicBezTo>
                  <a:pt x="72" y="30"/>
                  <a:pt x="67" y="37"/>
                  <a:pt x="76" y="39"/>
                </a:cubicBezTo>
                <a:cubicBezTo>
                  <a:pt x="85" y="41"/>
                  <a:pt x="111" y="42"/>
                  <a:pt x="121" y="41"/>
                </a:cubicBezTo>
                <a:cubicBezTo>
                  <a:pt x="131" y="40"/>
                  <a:pt x="129" y="36"/>
                  <a:pt x="136" y="35"/>
                </a:cubicBezTo>
                <a:cubicBezTo>
                  <a:pt x="143" y="34"/>
                  <a:pt x="156" y="34"/>
                  <a:pt x="162" y="33"/>
                </a:cubicBezTo>
                <a:cubicBezTo>
                  <a:pt x="168" y="32"/>
                  <a:pt x="170" y="27"/>
                  <a:pt x="172" y="26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267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9" name="Freeform 14"/>
          <p:cNvSpPr>
            <a:spLocks/>
          </p:cNvSpPr>
          <p:nvPr/>
        </p:nvSpPr>
        <p:spPr bwMode="auto">
          <a:xfrm>
            <a:off x="8983930" y="3870688"/>
            <a:ext cx="2248322" cy="1652834"/>
          </a:xfrm>
          <a:custGeom>
            <a:avLst/>
            <a:gdLst/>
            <a:ahLst/>
            <a:cxnLst>
              <a:cxn ang="0">
                <a:pos x="102" y="92"/>
              </a:cxn>
              <a:cxn ang="0">
                <a:pos x="306" y="82"/>
              </a:cxn>
              <a:cxn ang="0">
                <a:pos x="323" y="20"/>
              </a:cxn>
              <a:cxn ang="0">
                <a:pos x="396" y="22"/>
              </a:cxn>
              <a:cxn ang="0">
                <a:pos x="443" y="37"/>
              </a:cxn>
              <a:cxn ang="0">
                <a:pos x="512" y="11"/>
              </a:cxn>
              <a:cxn ang="0">
                <a:pos x="549" y="26"/>
              </a:cxn>
              <a:cxn ang="0">
                <a:pos x="609" y="46"/>
              </a:cxn>
              <a:cxn ang="0">
                <a:pos x="647" y="56"/>
              </a:cxn>
              <a:cxn ang="0">
                <a:pos x="687" y="113"/>
              </a:cxn>
              <a:cxn ang="0">
                <a:pos x="738" y="143"/>
              </a:cxn>
              <a:cxn ang="0">
                <a:pos x="755" y="169"/>
              </a:cxn>
              <a:cxn ang="0">
                <a:pos x="740" y="185"/>
              </a:cxn>
              <a:cxn ang="0">
                <a:pos x="696" y="196"/>
              </a:cxn>
              <a:cxn ang="0">
                <a:pos x="659" y="191"/>
              </a:cxn>
              <a:cxn ang="0">
                <a:pos x="626" y="220"/>
              </a:cxn>
              <a:cxn ang="0">
                <a:pos x="563" y="248"/>
              </a:cxn>
              <a:cxn ang="0">
                <a:pos x="608" y="266"/>
              </a:cxn>
              <a:cxn ang="0">
                <a:pos x="608" y="310"/>
              </a:cxn>
              <a:cxn ang="0">
                <a:pos x="614" y="340"/>
              </a:cxn>
              <a:cxn ang="0">
                <a:pos x="648" y="374"/>
              </a:cxn>
              <a:cxn ang="0">
                <a:pos x="650" y="430"/>
              </a:cxn>
              <a:cxn ang="0">
                <a:pos x="662" y="460"/>
              </a:cxn>
              <a:cxn ang="0">
                <a:pos x="636" y="511"/>
              </a:cxn>
              <a:cxn ang="0">
                <a:pos x="648" y="533"/>
              </a:cxn>
              <a:cxn ang="0">
                <a:pos x="659" y="560"/>
              </a:cxn>
              <a:cxn ang="0">
                <a:pos x="638" y="566"/>
              </a:cxn>
              <a:cxn ang="0">
                <a:pos x="594" y="566"/>
              </a:cxn>
              <a:cxn ang="0">
                <a:pos x="551" y="548"/>
              </a:cxn>
              <a:cxn ang="0">
                <a:pos x="506" y="529"/>
              </a:cxn>
              <a:cxn ang="0">
                <a:pos x="471" y="523"/>
              </a:cxn>
              <a:cxn ang="0">
                <a:pos x="431" y="545"/>
              </a:cxn>
              <a:cxn ang="0">
                <a:pos x="390" y="553"/>
              </a:cxn>
              <a:cxn ang="0">
                <a:pos x="348" y="536"/>
              </a:cxn>
              <a:cxn ang="0">
                <a:pos x="315" y="563"/>
              </a:cxn>
              <a:cxn ang="0">
                <a:pos x="270" y="566"/>
              </a:cxn>
              <a:cxn ang="0">
                <a:pos x="240" y="559"/>
              </a:cxn>
              <a:cxn ang="0">
                <a:pos x="177" y="461"/>
              </a:cxn>
              <a:cxn ang="0">
                <a:pos x="155" y="409"/>
              </a:cxn>
              <a:cxn ang="0">
                <a:pos x="96" y="352"/>
              </a:cxn>
              <a:cxn ang="0">
                <a:pos x="39" y="337"/>
              </a:cxn>
              <a:cxn ang="0">
                <a:pos x="29" y="304"/>
              </a:cxn>
              <a:cxn ang="0">
                <a:pos x="8" y="277"/>
              </a:cxn>
              <a:cxn ang="0">
                <a:pos x="11" y="244"/>
              </a:cxn>
              <a:cxn ang="0">
                <a:pos x="2" y="199"/>
              </a:cxn>
              <a:cxn ang="0">
                <a:pos x="27" y="176"/>
              </a:cxn>
              <a:cxn ang="0">
                <a:pos x="35" y="143"/>
              </a:cxn>
              <a:cxn ang="0">
                <a:pos x="72" y="101"/>
              </a:cxn>
            </a:cxnLst>
            <a:rect l="0" t="0" r="r" b="b"/>
            <a:pathLst>
              <a:path w="756" h="579">
                <a:moveTo>
                  <a:pt x="72" y="101"/>
                </a:moveTo>
                <a:cubicBezTo>
                  <a:pt x="73" y="100"/>
                  <a:pt x="91" y="99"/>
                  <a:pt x="92" y="98"/>
                </a:cubicBezTo>
                <a:cubicBezTo>
                  <a:pt x="93" y="97"/>
                  <a:pt x="100" y="92"/>
                  <a:pt x="102" y="92"/>
                </a:cubicBezTo>
                <a:cubicBezTo>
                  <a:pt x="122" y="91"/>
                  <a:pt x="259" y="91"/>
                  <a:pt x="279" y="92"/>
                </a:cubicBezTo>
                <a:cubicBezTo>
                  <a:pt x="316" y="97"/>
                  <a:pt x="297" y="96"/>
                  <a:pt x="303" y="95"/>
                </a:cubicBezTo>
                <a:cubicBezTo>
                  <a:pt x="309" y="94"/>
                  <a:pt x="305" y="95"/>
                  <a:pt x="306" y="82"/>
                </a:cubicBezTo>
                <a:cubicBezTo>
                  <a:pt x="307" y="69"/>
                  <a:pt x="306" y="67"/>
                  <a:pt x="306" y="61"/>
                </a:cubicBezTo>
                <a:cubicBezTo>
                  <a:pt x="305" y="53"/>
                  <a:pt x="299" y="42"/>
                  <a:pt x="302" y="35"/>
                </a:cubicBezTo>
                <a:cubicBezTo>
                  <a:pt x="305" y="28"/>
                  <a:pt x="318" y="22"/>
                  <a:pt x="323" y="20"/>
                </a:cubicBezTo>
                <a:cubicBezTo>
                  <a:pt x="328" y="18"/>
                  <a:pt x="332" y="26"/>
                  <a:pt x="335" y="25"/>
                </a:cubicBezTo>
                <a:cubicBezTo>
                  <a:pt x="338" y="24"/>
                  <a:pt x="329" y="14"/>
                  <a:pt x="339" y="14"/>
                </a:cubicBezTo>
                <a:cubicBezTo>
                  <a:pt x="349" y="14"/>
                  <a:pt x="383" y="22"/>
                  <a:pt x="396" y="22"/>
                </a:cubicBezTo>
                <a:cubicBezTo>
                  <a:pt x="409" y="22"/>
                  <a:pt x="412" y="10"/>
                  <a:pt x="419" y="13"/>
                </a:cubicBezTo>
                <a:cubicBezTo>
                  <a:pt x="426" y="16"/>
                  <a:pt x="433" y="39"/>
                  <a:pt x="437" y="43"/>
                </a:cubicBezTo>
                <a:cubicBezTo>
                  <a:pt x="441" y="47"/>
                  <a:pt x="439" y="38"/>
                  <a:pt x="443" y="37"/>
                </a:cubicBezTo>
                <a:cubicBezTo>
                  <a:pt x="447" y="36"/>
                  <a:pt x="454" y="39"/>
                  <a:pt x="462" y="38"/>
                </a:cubicBezTo>
                <a:cubicBezTo>
                  <a:pt x="470" y="37"/>
                  <a:pt x="481" y="35"/>
                  <a:pt x="489" y="31"/>
                </a:cubicBezTo>
                <a:cubicBezTo>
                  <a:pt x="497" y="27"/>
                  <a:pt x="505" y="14"/>
                  <a:pt x="512" y="11"/>
                </a:cubicBezTo>
                <a:cubicBezTo>
                  <a:pt x="519" y="8"/>
                  <a:pt x="528" y="12"/>
                  <a:pt x="533" y="11"/>
                </a:cubicBezTo>
                <a:cubicBezTo>
                  <a:pt x="538" y="10"/>
                  <a:pt x="542" y="0"/>
                  <a:pt x="545" y="2"/>
                </a:cubicBezTo>
                <a:cubicBezTo>
                  <a:pt x="548" y="4"/>
                  <a:pt x="545" y="21"/>
                  <a:pt x="549" y="26"/>
                </a:cubicBezTo>
                <a:cubicBezTo>
                  <a:pt x="553" y="31"/>
                  <a:pt x="561" y="30"/>
                  <a:pt x="567" y="34"/>
                </a:cubicBezTo>
                <a:cubicBezTo>
                  <a:pt x="573" y="38"/>
                  <a:pt x="580" y="48"/>
                  <a:pt x="587" y="50"/>
                </a:cubicBezTo>
                <a:cubicBezTo>
                  <a:pt x="594" y="52"/>
                  <a:pt x="603" y="48"/>
                  <a:pt x="609" y="46"/>
                </a:cubicBezTo>
                <a:cubicBezTo>
                  <a:pt x="615" y="44"/>
                  <a:pt x="622" y="40"/>
                  <a:pt x="626" y="40"/>
                </a:cubicBezTo>
                <a:cubicBezTo>
                  <a:pt x="630" y="40"/>
                  <a:pt x="632" y="41"/>
                  <a:pt x="636" y="44"/>
                </a:cubicBezTo>
                <a:cubicBezTo>
                  <a:pt x="640" y="47"/>
                  <a:pt x="643" y="51"/>
                  <a:pt x="647" y="56"/>
                </a:cubicBezTo>
                <a:cubicBezTo>
                  <a:pt x="651" y="61"/>
                  <a:pt x="655" y="71"/>
                  <a:pt x="660" y="77"/>
                </a:cubicBezTo>
                <a:cubicBezTo>
                  <a:pt x="665" y="83"/>
                  <a:pt x="670" y="86"/>
                  <a:pt x="675" y="92"/>
                </a:cubicBezTo>
                <a:cubicBezTo>
                  <a:pt x="680" y="98"/>
                  <a:pt x="683" y="108"/>
                  <a:pt x="687" y="113"/>
                </a:cubicBezTo>
                <a:cubicBezTo>
                  <a:pt x="691" y="118"/>
                  <a:pt x="697" y="122"/>
                  <a:pt x="702" y="125"/>
                </a:cubicBezTo>
                <a:cubicBezTo>
                  <a:pt x="707" y="128"/>
                  <a:pt x="714" y="131"/>
                  <a:pt x="720" y="134"/>
                </a:cubicBezTo>
                <a:cubicBezTo>
                  <a:pt x="726" y="137"/>
                  <a:pt x="733" y="140"/>
                  <a:pt x="738" y="143"/>
                </a:cubicBezTo>
                <a:cubicBezTo>
                  <a:pt x="743" y="146"/>
                  <a:pt x="752" y="149"/>
                  <a:pt x="753" y="151"/>
                </a:cubicBezTo>
                <a:cubicBezTo>
                  <a:pt x="754" y="153"/>
                  <a:pt x="746" y="155"/>
                  <a:pt x="746" y="158"/>
                </a:cubicBezTo>
                <a:cubicBezTo>
                  <a:pt x="746" y="161"/>
                  <a:pt x="755" y="167"/>
                  <a:pt x="755" y="169"/>
                </a:cubicBezTo>
                <a:cubicBezTo>
                  <a:pt x="755" y="171"/>
                  <a:pt x="749" y="171"/>
                  <a:pt x="749" y="173"/>
                </a:cubicBezTo>
                <a:cubicBezTo>
                  <a:pt x="749" y="175"/>
                  <a:pt x="756" y="180"/>
                  <a:pt x="755" y="182"/>
                </a:cubicBezTo>
                <a:cubicBezTo>
                  <a:pt x="754" y="184"/>
                  <a:pt x="745" y="183"/>
                  <a:pt x="740" y="185"/>
                </a:cubicBezTo>
                <a:cubicBezTo>
                  <a:pt x="735" y="187"/>
                  <a:pt x="730" y="195"/>
                  <a:pt x="726" y="197"/>
                </a:cubicBezTo>
                <a:cubicBezTo>
                  <a:pt x="722" y="199"/>
                  <a:pt x="718" y="199"/>
                  <a:pt x="713" y="199"/>
                </a:cubicBezTo>
                <a:cubicBezTo>
                  <a:pt x="708" y="199"/>
                  <a:pt x="700" y="198"/>
                  <a:pt x="696" y="196"/>
                </a:cubicBezTo>
                <a:cubicBezTo>
                  <a:pt x="692" y="194"/>
                  <a:pt x="690" y="189"/>
                  <a:pt x="686" y="188"/>
                </a:cubicBezTo>
                <a:cubicBezTo>
                  <a:pt x="682" y="187"/>
                  <a:pt x="678" y="190"/>
                  <a:pt x="674" y="190"/>
                </a:cubicBezTo>
                <a:cubicBezTo>
                  <a:pt x="670" y="190"/>
                  <a:pt x="662" y="189"/>
                  <a:pt x="659" y="191"/>
                </a:cubicBezTo>
                <a:cubicBezTo>
                  <a:pt x="656" y="193"/>
                  <a:pt x="660" y="202"/>
                  <a:pt x="656" y="205"/>
                </a:cubicBezTo>
                <a:cubicBezTo>
                  <a:pt x="652" y="208"/>
                  <a:pt x="641" y="209"/>
                  <a:pt x="636" y="212"/>
                </a:cubicBezTo>
                <a:cubicBezTo>
                  <a:pt x="631" y="215"/>
                  <a:pt x="631" y="217"/>
                  <a:pt x="626" y="220"/>
                </a:cubicBezTo>
                <a:cubicBezTo>
                  <a:pt x="621" y="223"/>
                  <a:pt x="614" y="228"/>
                  <a:pt x="608" y="230"/>
                </a:cubicBezTo>
                <a:cubicBezTo>
                  <a:pt x="602" y="232"/>
                  <a:pt x="597" y="232"/>
                  <a:pt x="590" y="235"/>
                </a:cubicBezTo>
                <a:cubicBezTo>
                  <a:pt x="583" y="238"/>
                  <a:pt x="564" y="245"/>
                  <a:pt x="563" y="248"/>
                </a:cubicBezTo>
                <a:cubicBezTo>
                  <a:pt x="562" y="251"/>
                  <a:pt x="575" y="252"/>
                  <a:pt x="581" y="254"/>
                </a:cubicBezTo>
                <a:cubicBezTo>
                  <a:pt x="587" y="256"/>
                  <a:pt x="596" y="258"/>
                  <a:pt x="600" y="260"/>
                </a:cubicBezTo>
                <a:cubicBezTo>
                  <a:pt x="604" y="262"/>
                  <a:pt x="606" y="263"/>
                  <a:pt x="608" y="266"/>
                </a:cubicBezTo>
                <a:cubicBezTo>
                  <a:pt x="610" y="269"/>
                  <a:pt x="611" y="276"/>
                  <a:pt x="611" y="281"/>
                </a:cubicBezTo>
                <a:cubicBezTo>
                  <a:pt x="611" y="286"/>
                  <a:pt x="609" y="294"/>
                  <a:pt x="609" y="299"/>
                </a:cubicBezTo>
                <a:cubicBezTo>
                  <a:pt x="609" y="304"/>
                  <a:pt x="610" y="307"/>
                  <a:pt x="608" y="310"/>
                </a:cubicBezTo>
                <a:cubicBezTo>
                  <a:pt x="606" y="313"/>
                  <a:pt x="600" y="316"/>
                  <a:pt x="599" y="320"/>
                </a:cubicBezTo>
                <a:cubicBezTo>
                  <a:pt x="598" y="324"/>
                  <a:pt x="600" y="332"/>
                  <a:pt x="602" y="335"/>
                </a:cubicBezTo>
                <a:cubicBezTo>
                  <a:pt x="604" y="338"/>
                  <a:pt x="610" y="337"/>
                  <a:pt x="614" y="340"/>
                </a:cubicBezTo>
                <a:cubicBezTo>
                  <a:pt x="618" y="343"/>
                  <a:pt x="625" y="348"/>
                  <a:pt x="629" y="352"/>
                </a:cubicBezTo>
                <a:cubicBezTo>
                  <a:pt x="633" y="356"/>
                  <a:pt x="636" y="363"/>
                  <a:pt x="639" y="367"/>
                </a:cubicBezTo>
                <a:cubicBezTo>
                  <a:pt x="642" y="371"/>
                  <a:pt x="645" y="371"/>
                  <a:pt x="648" y="374"/>
                </a:cubicBezTo>
                <a:cubicBezTo>
                  <a:pt x="651" y="377"/>
                  <a:pt x="656" y="375"/>
                  <a:pt x="657" y="382"/>
                </a:cubicBezTo>
                <a:cubicBezTo>
                  <a:pt x="658" y="389"/>
                  <a:pt x="655" y="411"/>
                  <a:pt x="654" y="419"/>
                </a:cubicBezTo>
                <a:cubicBezTo>
                  <a:pt x="653" y="427"/>
                  <a:pt x="649" y="426"/>
                  <a:pt x="650" y="430"/>
                </a:cubicBezTo>
                <a:cubicBezTo>
                  <a:pt x="651" y="434"/>
                  <a:pt x="657" y="438"/>
                  <a:pt x="660" y="442"/>
                </a:cubicBezTo>
                <a:cubicBezTo>
                  <a:pt x="663" y="446"/>
                  <a:pt x="668" y="449"/>
                  <a:pt x="668" y="452"/>
                </a:cubicBezTo>
                <a:cubicBezTo>
                  <a:pt x="668" y="455"/>
                  <a:pt x="665" y="457"/>
                  <a:pt x="662" y="460"/>
                </a:cubicBezTo>
                <a:cubicBezTo>
                  <a:pt x="659" y="463"/>
                  <a:pt x="653" y="463"/>
                  <a:pt x="651" y="470"/>
                </a:cubicBezTo>
                <a:cubicBezTo>
                  <a:pt x="649" y="477"/>
                  <a:pt x="652" y="496"/>
                  <a:pt x="650" y="503"/>
                </a:cubicBezTo>
                <a:cubicBezTo>
                  <a:pt x="648" y="510"/>
                  <a:pt x="638" y="508"/>
                  <a:pt x="636" y="511"/>
                </a:cubicBezTo>
                <a:cubicBezTo>
                  <a:pt x="634" y="514"/>
                  <a:pt x="638" y="517"/>
                  <a:pt x="638" y="521"/>
                </a:cubicBezTo>
                <a:cubicBezTo>
                  <a:pt x="638" y="525"/>
                  <a:pt x="631" y="533"/>
                  <a:pt x="633" y="535"/>
                </a:cubicBezTo>
                <a:cubicBezTo>
                  <a:pt x="635" y="537"/>
                  <a:pt x="646" y="532"/>
                  <a:pt x="648" y="533"/>
                </a:cubicBezTo>
                <a:cubicBezTo>
                  <a:pt x="650" y="534"/>
                  <a:pt x="646" y="539"/>
                  <a:pt x="648" y="542"/>
                </a:cubicBezTo>
                <a:cubicBezTo>
                  <a:pt x="650" y="545"/>
                  <a:pt x="661" y="547"/>
                  <a:pt x="663" y="550"/>
                </a:cubicBezTo>
                <a:cubicBezTo>
                  <a:pt x="665" y="553"/>
                  <a:pt x="660" y="556"/>
                  <a:pt x="659" y="560"/>
                </a:cubicBezTo>
                <a:cubicBezTo>
                  <a:pt x="658" y="564"/>
                  <a:pt x="659" y="571"/>
                  <a:pt x="656" y="574"/>
                </a:cubicBezTo>
                <a:cubicBezTo>
                  <a:pt x="653" y="577"/>
                  <a:pt x="645" y="579"/>
                  <a:pt x="642" y="578"/>
                </a:cubicBezTo>
                <a:cubicBezTo>
                  <a:pt x="639" y="577"/>
                  <a:pt x="641" y="567"/>
                  <a:pt x="638" y="566"/>
                </a:cubicBezTo>
                <a:cubicBezTo>
                  <a:pt x="635" y="565"/>
                  <a:pt x="628" y="571"/>
                  <a:pt x="623" y="571"/>
                </a:cubicBezTo>
                <a:cubicBezTo>
                  <a:pt x="618" y="571"/>
                  <a:pt x="611" y="564"/>
                  <a:pt x="606" y="563"/>
                </a:cubicBezTo>
                <a:cubicBezTo>
                  <a:pt x="601" y="562"/>
                  <a:pt x="598" y="568"/>
                  <a:pt x="594" y="566"/>
                </a:cubicBezTo>
                <a:cubicBezTo>
                  <a:pt x="590" y="564"/>
                  <a:pt x="585" y="555"/>
                  <a:pt x="581" y="551"/>
                </a:cubicBezTo>
                <a:cubicBezTo>
                  <a:pt x="577" y="547"/>
                  <a:pt x="577" y="543"/>
                  <a:pt x="572" y="542"/>
                </a:cubicBezTo>
                <a:cubicBezTo>
                  <a:pt x="567" y="541"/>
                  <a:pt x="556" y="549"/>
                  <a:pt x="551" y="548"/>
                </a:cubicBezTo>
                <a:cubicBezTo>
                  <a:pt x="546" y="547"/>
                  <a:pt x="544" y="540"/>
                  <a:pt x="539" y="538"/>
                </a:cubicBezTo>
                <a:cubicBezTo>
                  <a:pt x="534" y="536"/>
                  <a:pt x="527" y="534"/>
                  <a:pt x="522" y="533"/>
                </a:cubicBezTo>
                <a:cubicBezTo>
                  <a:pt x="517" y="532"/>
                  <a:pt x="510" y="528"/>
                  <a:pt x="506" y="529"/>
                </a:cubicBezTo>
                <a:cubicBezTo>
                  <a:pt x="502" y="530"/>
                  <a:pt x="503" y="539"/>
                  <a:pt x="500" y="539"/>
                </a:cubicBezTo>
                <a:cubicBezTo>
                  <a:pt x="497" y="539"/>
                  <a:pt x="491" y="530"/>
                  <a:pt x="486" y="527"/>
                </a:cubicBezTo>
                <a:cubicBezTo>
                  <a:pt x="465" y="512"/>
                  <a:pt x="476" y="523"/>
                  <a:pt x="471" y="523"/>
                </a:cubicBezTo>
                <a:cubicBezTo>
                  <a:pt x="466" y="523"/>
                  <a:pt x="460" y="523"/>
                  <a:pt x="456" y="526"/>
                </a:cubicBezTo>
                <a:cubicBezTo>
                  <a:pt x="452" y="529"/>
                  <a:pt x="451" y="539"/>
                  <a:pt x="447" y="542"/>
                </a:cubicBezTo>
                <a:cubicBezTo>
                  <a:pt x="443" y="545"/>
                  <a:pt x="436" y="544"/>
                  <a:pt x="431" y="545"/>
                </a:cubicBezTo>
                <a:cubicBezTo>
                  <a:pt x="426" y="546"/>
                  <a:pt x="422" y="547"/>
                  <a:pt x="417" y="550"/>
                </a:cubicBezTo>
                <a:cubicBezTo>
                  <a:pt x="412" y="553"/>
                  <a:pt x="405" y="560"/>
                  <a:pt x="401" y="560"/>
                </a:cubicBezTo>
                <a:cubicBezTo>
                  <a:pt x="397" y="560"/>
                  <a:pt x="394" y="553"/>
                  <a:pt x="390" y="553"/>
                </a:cubicBezTo>
                <a:cubicBezTo>
                  <a:pt x="386" y="553"/>
                  <a:pt x="381" y="561"/>
                  <a:pt x="377" y="560"/>
                </a:cubicBezTo>
                <a:cubicBezTo>
                  <a:pt x="373" y="559"/>
                  <a:pt x="373" y="548"/>
                  <a:pt x="368" y="544"/>
                </a:cubicBezTo>
                <a:cubicBezTo>
                  <a:pt x="363" y="540"/>
                  <a:pt x="351" y="535"/>
                  <a:pt x="348" y="536"/>
                </a:cubicBezTo>
                <a:cubicBezTo>
                  <a:pt x="345" y="537"/>
                  <a:pt x="350" y="548"/>
                  <a:pt x="347" y="551"/>
                </a:cubicBezTo>
                <a:cubicBezTo>
                  <a:pt x="344" y="554"/>
                  <a:pt x="334" y="551"/>
                  <a:pt x="329" y="553"/>
                </a:cubicBezTo>
                <a:cubicBezTo>
                  <a:pt x="324" y="555"/>
                  <a:pt x="321" y="561"/>
                  <a:pt x="315" y="563"/>
                </a:cubicBezTo>
                <a:cubicBezTo>
                  <a:pt x="309" y="565"/>
                  <a:pt x="299" y="561"/>
                  <a:pt x="294" y="563"/>
                </a:cubicBezTo>
                <a:cubicBezTo>
                  <a:pt x="289" y="565"/>
                  <a:pt x="288" y="575"/>
                  <a:pt x="284" y="575"/>
                </a:cubicBezTo>
                <a:cubicBezTo>
                  <a:pt x="280" y="575"/>
                  <a:pt x="274" y="568"/>
                  <a:pt x="270" y="566"/>
                </a:cubicBezTo>
                <a:cubicBezTo>
                  <a:pt x="266" y="564"/>
                  <a:pt x="264" y="561"/>
                  <a:pt x="260" y="562"/>
                </a:cubicBezTo>
                <a:cubicBezTo>
                  <a:pt x="256" y="563"/>
                  <a:pt x="251" y="575"/>
                  <a:pt x="248" y="574"/>
                </a:cubicBezTo>
                <a:cubicBezTo>
                  <a:pt x="245" y="573"/>
                  <a:pt x="243" y="563"/>
                  <a:pt x="240" y="559"/>
                </a:cubicBezTo>
                <a:cubicBezTo>
                  <a:pt x="237" y="555"/>
                  <a:pt x="233" y="553"/>
                  <a:pt x="228" y="550"/>
                </a:cubicBezTo>
                <a:cubicBezTo>
                  <a:pt x="214" y="566"/>
                  <a:pt x="215" y="553"/>
                  <a:pt x="207" y="538"/>
                </a:cubicBezTo>
                <a:cubicBezTo>
                  <a:pt x="199" y="523"/>
                  <a:pt x="180" y="476"/>
                  <a:pt x="177" y="461"/>
                </a:cubicBezTo>
                <a:cubicBezTo>
                  <a:pt x="174" y="446"/>
                  <a:pt x="189" y="452"/>
                  <a:pt x="188" y="445"/>
                </a:cubicBezTo>
                <a:cubicBezTo>
                  <a:pt x="175" y="454"/>
                  <a:pt x="176" y="422"/>
                  <a:pt x="171" y="416"/>
                </a:cubicBezTo>
                <a:cubicBezTo>
                  <a:pt x="166" y="410"/>
                  <a:pt x="163" y="413"/>
                  <a:pt x="155" y="409"/>
                </a:cubicBezTo>
                <a:cubicBezTo>
                  <a:pt x="147" y="405"/>
                  <a:pt x="130" y="398"/>
                  <a:pt x="123" y="391"/>
                </a:cubicBezTo>
                <a:cubicBezTo>
                  <a:pt x="116" y="384"/>
                  <a:pt x="118" y="371"/>
                  <a:pt x="114" y="365"/>
                </a:cubicBezTo>
                <a:cubicBezTo>
                  <a:pt x="110" y="359"/>
                  <a:pt x="103" y="356"/>
                  <a:pt x="96" y="352"/>
                </a:cubicBezTo>
                <a:cubicBezTo>
                  <a:pt x="89" y="348"/>
                  <a:pt x="81" y="344"/>
                  <a:pt x="74" y="344"/>
                </a:cubicBezTo>
                <a:cubicBezTo>
                  <a:pt x="67" y="344"/>
                  <a:pt x="62" y="351"/>
                  <a:pt x="56" y="350"/>
                </a:cubicBezTo>
                <a:cubicBezTo>
                  <a:pt x="50" y="349"/>
                  <a:pt x="44" y="341"/>
                  <a:pt x="39" y="337"/>
                </a:cubicBezTo>
                <a:cubicBezTo>
                  <a:pt x="34" y="333"/>
                  <a:pt x="26" y="331"/>
                  <a:pt x="26" y="328"/>
                </a:cubicBezTo>
                <a:cubicBezTo>
                  <a:pt x="26" y="325"/>
                  <a:pt x="36" y="321"/>
                  <a:pt x="36" y="317"/>
                </a:cubicBezTo>
                <a:cubicBezTo>
                  <a:pt x="36" y="313"/>
                  <a:pt x="29" y="308"/>
                  <a:pt x="29" y="304"/>
                </a:cubicBezTo>
                <a:cubicBezTo>
                  <a:pt x="29" y="300"/>
                  <a:pt x="38" y="295"/>
                  <a:pt x="38" y="292"/>
                </a:cubicBezTo>
                <a:cubicBezTo>
                  <a:pt x="38" y="289"/>
                  <a:pt x="31" y="289"/>
                  <a:pt x="26" y="287"/>
                </a:cubicBezTo>
                <a:cubicBezTo>
                  <a:pt x="21" y="285"/>
                  <a:pt x="12" y="281"/>
                  <a:pt x="8" y="277"/>
                </a:cubicBezTo>
                <a:cubicBezTo>
                  <a:pt x="4" y="273"/>
                  <a:pt x="4" y="267"/>
                  <a:pt x="3" y="262"/>
                </a:cubicBezTo>
                <a:cubicBezTo>
                  <a:pt x="2" y="257"/>
                  <a:pt x="1" y="250"/>
                  <a:pt x="2" y="247"/>
                </a:cubicBezTo>
                <a:cubicBezTo>
                  <a:pt x="3" y="244"/>
                  <a:pt x="9" y="247"/>
                  <a:pt x="11" y="244"/>
                </a:cubicBezTo>
                <a:cubicBezTo>
                  <a:pt x="13" y="241"/>
                  <a:pt x="16" y="232"/>
                  <a:pt x="15" y="227"/>
                </a:cubicBezTo>
                <a:cubicBezTo>
                  <a:pt x="14" y="222"/>
                  <a:pt x="8" y="216"/>
                  <a:pt x="6" y="212"/>
                </a:cubicBezTo>
                <a:cubicBezTo>
                  <a:pt x="4" y="208"/>
                  <a:pt x="0" y="202"/>
                  <a:pt x="2" y="199"/>
                </a:cubicBezTo>
                <a:cubicBezTo>
                  <a:pt x="4" y="196"/>
                  <a:pt x="19" y="197"/>
                  <a:pt x="21" y="194"/>
                </a:cubicBezTo>
                <a:cubicBezTo>
                  <a:pt x="23" y="191"/>
                  <a:pt x="11" y="185"/>
                  <a:pt x="12" y="182"/>
                </a:cubicBezTo>
                <a:cubicBezTo>
                  <a:pt x="13" y="179"/>
                  <a:pt x="25" y="179"/>
                  <a:pt x="27" y="176"/>
                </a:cubicBezTo>
                <a:cubicBezTo>
                  <a:pt x="29" y="173"/>
                  <a:pt x="22" y="169"/>
                  <a:pt x="24" y="166"/>
                </a:cubicBezTo>
                <a:cubicBezTo>
                  <a:pt x="26" y="163"/>
                  <a:pt x="37" y="159"/>
                  <a:pt x="39" y="155"/>
                </a:cubicBezTo>
                <a:cubicBezTo>
                  <a:pt x="41" y="151"/>
                  <a:pt x="33" y="147"/>
                  <a:pt x="35" y="143"/>
                </a:cubicBezTo>
                <a:cubicBezTo>
                  <a:pt x="37" y="139"/>
                  <a:pt x="51" y="137"/>
                  <a:pt x="54" y="133"/>
                </a:cubicBezTo>
                <a:cubicBezTo>
                  <a:pt x="60" y="125"/>
                  <a:pt x="44" y="122"/>
                  <a:pt x="53" y="116"/>
                </a:cubicBezTo>
                <a:cubicBezTo>
                  <a:pt x="56" y="109"/>
                  <a:pt x="83" y="101"/>
                  <a:pt x="72" y="10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267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6310329" y="2714562"/>
            <a:ext cx="3607428" cy="1906896"/>
          </a:xfrm>
          <a:custGeom>
            <a:avLst/>
            <a:gdLst/>
            <a:ahLst/>
            <a:cxnLst>
              <a:cxn ang="0">
                <a:pos x="526" y="161"/>
              </a:cxn>
              <a:cxn ang="0">
                <a:pos x="593" y="163"/>
              </a:cxn>
              <a:cxn ang="0">
                <a:pos x="623" y="107"/>
              </a:cxn>
              <a:cxn ang="0">
                <a:pos x="710" y="103"/>
              </a:cxn>
              <a:cxn ang="0">
                <a:pos x="748" y="79"/>
              </a:cxn>
              <a:cxn ang="0">
                <a:pos x="778" y="32"/>
              </a:cxn>
              <a:cxn ang="0">
                <a:pos x="818" y="13"/>
              </a:cxn>
              <a:cxn ang="0">
                <a:pos x="853" y="41"/>
              </a:cxn>
              <a:cxn ang="0">
                <a:pos x="890" y="68"/>
              </a:cxn>
              <a:cxn ang="0">
                <a:pos x="920" y="88"/>
              </a:cxn>
              <a:cxn ang="0">
                <a:pos x="935" y="116"/>
              </a:cxn>
              <a:cxn ang="0">
                <a:pos x="991" y="107"/>
              </a:cxn>
              <a:cxn ang="0">
                <a:pos x="1039" y="91"/>
              </a:cxn>
              <a:cxn ang="0">
                <a:pos x="1073" y="50"/>
              </a:cxn>
              <a:cxn ang="0">
                <a:pos x="1123" y="43"/>
              </a:cxn>
              <a:cxn ang="0">
                <a:pos x="1130" y="95"/>
              </a:cxn>
              <a:cxn ang="0">
                <a:pos x="1136" y="164"/>
              </a:cxn>
              <a:cxn ang="0">
                <a:pos x="1138" y="223"/>
              </a:cxn>
              <a:cxn ang="0">
                <a:pos x="1135" y="284"/>
              </a:cxn>
              <a:cxn ang="0">
                <a:pos x="1154" y="337"/>
              </a:cxn>
              <a:cxn ang="0">
                <a:pos x="1151" y="404"/>
              </a:cxn>
              <a:cxn ang="0">
                <a:pos x="1174" y="451"/>
              </a:cxn>
              <a:cxn ang="0">
                <a:pos x="1204" y="463"/>
              </a:cxn>
              <a:cxn ang="0">
                <a:pos x="1195" y="508"/>
              </a:cxn>
              <a:cxn ang="0">
                <a:pos x="994" y="503"/>
              </a:cxn>
              <a:cxn ang="0">
                <a:pos x="946" y="548"/>
              </a:cxn>
              <a:cxn ang="0">
                <a:pos x="911" y="590"/>
              </a:cxn>
              <a:cxn ang="0">
                <a:pos x="904" y="614"/>
              </a:cxn>
              <a:cxn ang="0">
                <a:pos x="835" y="628"/>
              </a:cxn>
              <a:cxn ang="0">
                <a:pos x="764" y="647"/>
              </a:cxn>
              <a:cxn ang="0">
                <a:pos x="664" y="649"/>
              </a:cxn>
              <a:cxn ang="0">
                <a:pos x="575" y="641"/>
              </a:cxn>
              <a:cxn ang="0">
                <a:pos x="538" y="661"/>
              </a:cxn>
              <a:cxn ang="0">
                <a:pos x="428" y="658"/>
              </a:cxn>
              <a:cxn ang="0">
                <a:pos x="302" y="655"/>
              </a:cxn>
              <a:cxn ang="0">
                <a:pos x="220" y="626"/>
              </a:cxn>
              <a:cxn ang="0">
                <a:pos x="151" y="584"/>
              </a:cxn>
              <a:cxn ang="0">
                <a:pos x="92" y="571"/>
              </a:cxn>
              <a:cxn ang="0">
                <a:pos x="37" y="550"/>
              </a:cxn>
              <a:cxn ang="0">
                <a:pos x="26" y="509"/>
              </a:cxn>
              <a:cxn ang="0">
                <a:pos x="68" y="469"/>
              </a:cxn>
              <a:cxn ang="0">
                <a:pos x="107" y="431"/>
              </a:cxn>
              <a:cxn ang="0">
                <a:pos x="112" y="400"/>
              </a:cxn>
              <a:cxn ang="0">
                <a:pos x="140" y="352"/>
              </a:cxn>
              <a:cxn ang="0">
                <a:pos x="196" y="314"/>
              </a:cxn>
              <a:cxn ang="0">
                <a:pos x="250" y="284"/>
              </a:cxn>
              <a:cxn ang="0">
                <a:pos x="296" y="245"/>
              </a:cxn>
              <a:cxn ang="0">
                <a:pos x="349" y="208"/>
              </a:cxn>
              <a:cxn ang="0">
                <a:pos x="386" y="161"/>
              </a:cxn>
              <a:cxn ang="0">
                <a:pos x="407" y="109"/>
              </a:cxn>
              <a:cxn ang="0">
                <a:pos x="454" y="128"/>
              </a:cxn>
              <a:cxn ang="0">
                <a:pos x="484" y="166"/>
              </a:cxn>
            </a:cxnLst>
            <a:rect l="0" t="0" r="r" b="b"/>
            <a:pathLst>
              <a:path w="1213" h="668">
                <a:moveTo>
                  <a:pt x="484" y="166"/>
                </a:moveTo>
                <a:cubicBezTo>
                  <a:pt x="488" y="168"/>
                  <a:pt x="492" y="173"/>
                  <a:pt x="496" y="173"/>
                </a:cubicBezTo>
                <a:cubicBezTo>
                  <a:pt x="500" y="173"/>
                  <a:pt x="504" y="169"/>
                  <a:pt x="509" y="167"/>
                </a:cubicBezTo>
                <a:cubicBezTo>
                  <a:pt x="514" y="165"/>
                  <a:pt x="519" y="163"/>
                  <a:pt x="526" y="161"/>
                </a:cubicBezTo>
                <a:cubicBezTo>
                  <a:pt x="533" y="159"/>
                  <a:pt x="541" y="155"/>
                  <a:pt x="548" y="155"/>
                </a:cubicBezTo>
                <a:cubicBezTo>
                  <a:pt x="555" y="155"/>
                  <a:pt x="565" y="159"/>
                  <a:pt x="571" y="161"/>
                </a:cubicBezTo>
                <a:cubicBezTo>
                  <a:pt x="577" y="163"/>
                  <a:pt x="582" y="170"/>
                  <a:pt x="586" y="170"/>
                </a:cubicBezTo>
                <a:cubicBezTo>
                  <a:pt x="590" y="170"/>
                  <a:pt x="590" y="165"/>
                  <a:pt x="593" y="163"/>
                </a:cubicBezTo>
                <a:cubicBezTo>
                  <a:pt x="596" y="161"/>
                  <a:pt x="604" y="163"/>
                  <a:pt x="607" y="160"/>
                </a:cubicBezTo>
                <a:cubicBezTo>
                  <a:pt x="610" y="157"/>
                  <a:pt x="611" y="148"/>
                  <a:pt x="613" y="143"/>
                </a:cubicBezTo>
                <a:cubicBezTo>
                  <a:pt x="615" y="138"/>
                  <a:pt x="615" y="134"/>
                  <a:pt x="617" y="128"/>
                </a:cubicBezTo>
                <a:lnTo>
                  <a:pt x="623" y="107"/>
                </a:lnTo>
                <a:cubicBezTo>
                  <a:pt x="626" y="101"/>
                  <a:pt x="632" y="95"/>
                  <a:pt x="638" y="92"/>
                </a:cubicBezTo>
                <a:cubicBezTo>
                  <a:pt x="644" y="89"/>
                  <a:pt x="652" y="87"/>
                  <a:pt x="659" y="86"/>
                </a:cubicBezTo>
                <a:cubicBezTo>
                  <a:pt x="666" y="85"/>
                  <a:pt x="671" y="85"/>
                  <a:pt x="679" y="88"/>
                </a:cubicBezTo>
                <a:cubicBezTo>
                  <a:pt x="687" y="91"/>
                  <a:pt x="703" y="100"/>
                  <a:pt x="710" y="103"/>
                </a:cubicBezTo>
                <a:cubicBezTo>
                  <a:pt x="717" y="106"/>
                  <a:pt x="718" y="107"/>
                  <a:pt x="722" y="106"/>
                </a:cubicBezTo>
                <a:cubicBezTo>
                  <a:pt x="726" y="105"/>
                  <a:pt x="730" y="100"/>
                  <a:pt x="733" y="97"/>
                </a:cubicBezTo>
                <a:cubicBezTo>
                  <a:pt x="736" y="94"/>
                  <a:pt x="741" y="92"/>
                  <a:pt x="743" y="89"/>
                </a:cubicBezTo>
                <a:cubicBezTo>
                  <a:pt x="745" y="86"/>
                  <a:pt x="746" y="82"/>
                  <a:pt x="748" y="79"/>
                </a:cubicBezTo>
                <a:cubicBezTo>
                  <a:pt x="750" y="76"/>
                  <a:pt x="756" y="76"/>
                  <a:pt x="758" y="73"/>
                </a:cubicBezTo>
                <a:cubicBezTo>
                  <a:pt x="760" y="70"/>
                  <a:pt x="757" y="63"/>
                  <a:pt x="760" y="59"/>
                </a:cubicBezTo>
                <a:cubicBezTo>
                  <a:pt x="763" y="55"/>
                  <a:pt x="776" y="50"/>
                  <a:pt x="779" y="46"/>
                </a:cubicBezTo>
                <a:cubicBezTo>
                  <a:pt x="782" y="42"/>
                  <a:pt x="777" y="34"/>
                  <a:pt x="778" y="32"/>
                </a:cubicBezTo>
                <a:cubicBezTo>
                  <a:pt x="779" y="30"/>
                  <a:pt x="783" y="33"/>
                  <a:pt x="788" y="31"/>
                </a:cubicBezTo>
                <a:cubicBezTo>
                  <a:pt x="793" y="29"/>
                  <a:pt x="802" y="20"/>
                  <a:pt x="806" y="20"/>
                </a:cubicBezTo>
                <a:cubicBezTo>
                  <a:pt x="810" y="20"/>
                  <a:pt x="809" y="30"/>
                  <a:pt x="811" y="29"/>
                </a:cubicBezTo>
                <a:cubicBezTo>
                  <a:pt x="813" y="28"/>
                  <a:pt x="814" y="18"/>
                  <a:pt x="818" y="13"/>
                </a:cubicBezTo>
                <a:cubicBezTo>
                  <a:pt x="822" y="8"/>
                  <a:pt x="834" y="2"/>
                  <a:pt x="838" y="1"/>
                </a:cubicBezTo>
                <a:cubicBezTo>
                  <a:pt x="842" y="0"/>
                  <a:pt x="841" y="4"/>
                  <a:pt x="844" y="8"/>
                </a:cubicBezTo>
                <a:cubicBezTo>
                  <a:pt x="847" y="12"/>
                  <a:pt x="855" y="21"/>
                  <a:pt x="856" y="26"/>
                </a:cubicBezTo>
                <a:cubicBezTo>
                  <a:pt x="857" y="31"/>
                  <a:pt x="852" y="36"/>
                  <a:pt x="853" y="41"/>
                </a:cubicBezTo>
                <a:cubicBezTo>
                  <a:pt x="854" y="46"/>
                  <a:pt x="857" y="51"/>
                  <a:pt x="860" y="55"/>
                </a:cubicBezTo>
                <a:cubicBezTo>
                  <a:pt x="863" y="59"/>
                  <a:pt x="865" y="66"/>
                  <a:pt x="868" y="67"/>
                </a:cubicBezTo>
                <a:cubicBezTo>
                  <a:pt x="871" y="68"/>
                  <a:pt x="876" y="61"/>
                  <a:pt x="880" y="61"/>
                </a:cubicBezTo>
                <a:cubicBezTo>
                  <a:pt x="884" y="61"/>
                  <a:pt x="886" y="68"/>
                  <a:pt x="890" y="68"/>
                </a:cubicBezTo>
                <a:cubicBezTo>
                  <a:pt x="894" y="68"/>
                  <a:pt x="900" y="60"/>
                  <a:pt x="904" y="59"/>
                </a:cubicBezTo>
                <a:cubicBezTo>
                  <a:pt x="908" y="58"/>
                  <a:pt x="914" y="61"/>
                  <a:pt x="916" y="64"/>
                </a:cubicBezTo>
                <a:cubicBezTo>
                  <a:pt x="918" y="67"/>
                  <a:pt x="918" y="75"/>
                  <a:pt x="919" y="79"/>
                </a:cubicBezTo>
                <a:cubicBezTo>
                  <a:pt x="920" y="83"/>
                  <a:pt x="918" y="86"/>
                  <a:pt x="920" y="88"/>
                </a:cubicBezTo>
                <a:cubicBezTo>
                  <a:pt x="922" y="90"/>
                  <a:pt x="929" y="91"/>
                  <a:pt x="931" y="92"/>
                </a:cubicBezTo>
                <a:cubicBezTo>
                  <a:pt x="933" y="93"/>
                  <a:pt x="932" y="89"/>
                  <a:pt x="932" y="91"/>
                </a:cubicBezTo>
                <a:cubicBezTo>
                  <a:pt x="932" y="93"/>
                  <a:pt x="932" y="102"/>
                  <a:pt x="932" y="106"/>
                </a:cubicBezTo>
                <a:cubicBezTo>
                  <a:pt x="932" y="110"/>
                  <a:pt x="933" y="113"/>
                  <a:pt x="935" y="116"/>
                </a:cubicBezTo>
                <a:cubicBezTo>
                  <a:pt x="937" y="119"/>
                  <a:pt x="939" y="120"/>
                  <a:pt x="943" y="122"/>
                </a:cubicBezTo>
                <a:cubicBezTo>
                  <a:pt x="947" y="124"/>
                  <a:pt x="953" y="125"/>
                  <a:pt x="958" y="125"/>
                </a:cubicBezTo>
                <a:cubicBezTo>
                  <a:pt x="963" y="125"/>
                  <a:pt x="968" y="125"/>
                  <a:pt x="973" y="122"/>
                </a:cubicBezTo>
                <a:cubicBezTo>
                  <a:pt x="978" y="119"/>
                  <a:pt x="986" y="111"/>
                  <a:pt x="991" y="107"/>
                </a:cubicBezTo>
                <a:cubicBezTo>
                  <a:pt x="996" y="103"/>
                  <a:pt x="999" y="101"/>
                  <a:pt x="1004" y="100"/>
                </a:cubicBezTo>
                <a:cubicBezTo>
                  <a:pt x="1009" y="99"/>
                  <a:pt x="1017" y="99"/>
                  <a:pt x="1022" y="100"/>
                </a:cubicBezTo>
                <a:cubicBezTo>
                  <a:pt x="1027" y="101"/>
                  <a:pt x="1033" y="105"/>
                  <a:pt x="1036" y="104"/>
                </a:cubicBezTo>
                <a:cubicBezTo>
                  <a:pt x="1039" y="103"/>
                  <a:pt x="1037" y="94"/>
                  <a:pt x="1039" y="91"/>
                </a:cubicBezTo>
                <a:cubicBezTo>
                  <a:pt x="1041" y="88"/>
                  <a:pt x="1048" y="92"/>
                  <a:pt x="1051" y="88"/>
                </a:cubicBezTo>
                <a:cubicBezTo>
                  <a:pt x="1054" y="84"/>
                  <a:pt x="1054" y="69"/>
                  <a:pt x="1057" y="65"/>
                </a:cubicBezTo>
                <a:cubicBezTo>
                  <a:pt x="1060" y="61"/>
                  <a:pt x="1064" y="64"/>
                  <a:pt x="1067" y="62"/>
                </a:cubicBezTo>
                <a:cubicBezTo>
                  <a:pt x="1070" y="60"/>
                  <a:pt x="1070" y="52"/>
                  <a:pt x="1073" y="50"/>
                </a:cubicBezTo>
                <a:cubicBezTo>
                  <a:pt x="1076" y="48"/>
                  <a:pt x="1082" y="53"/>
                  <a:pt x="1084" y="52"/>
                </a:cubicBezTo>
                <a:cubicBezTo>
                  <a:pt x="1086" y="51"/>
                  <a:pt x="1084" y="45"/>
                  <a:pt x="1088" y="43"/>
                </a:cubicBezTo>
                <a:cubicBezTo>
                  <a:pt x="1092" y="41"/>
                  <a:pt x="1099" y="38"/>
                  <a:pt x="1105" y="38"/>
                </a:cubicBezTo>
                <a:cubicBezTo>
                  <a:pt x="1111" y="38"/>
                  <a:pt x="1117" y="41"/>
                  <a:pt x="1123" y="43"/>
                </a:cubicBezTo>
                <a:cubicBezTo>
                  <a:pt x="1129" y="45"/>
                  <a:pt x="1136" y="48"/>
                  <a:pt x="1139" y="53"/>
                </a:cubicBezTo>
                <a:cubicBezTo>
                  <a:pt x="1142" y="58"/>
                  <a:pt x="1143" y="66"/>
                  <a:pt x="1142" y="71"/>
                </a:cubicBezTo>
                <a:cubicBezTo>
                  <a:pt x="1141" y="76"/>
                  <a:pt x="1134" y="78"/>
                  <a:pt x="1132" y="82"/>
                </a:cubicBezTo>
                <a:cubicBezTo>
                  <a:pt x="1130" y="86"/>
                  <a:pt x="1133" y="87"/>
                  <a:pt x="1130" y="95"/>
                </a:cubicBezTo>
                <a:cubicBezTo>
                  <a:pt x="1127" y="103"/>
                  <a:pt x="1112" y="125"/>
                  <a:pt x="1111" y="133"/>
                </a:cubicBezTo>
                <a:cubicBezTo>
                  <a:pt x="1110" y="141"/>
                  <a:pt x="1123" y="141"/>
                  <a:pt x="1126" y="146"/>
                </a:cubicBezTo>
                <a:cubicBezTo>
                  <a:pt x="1129" y="151"/>
                  <a:pt x="1124" y="160"/>
                  <a:pt x="1126" y="163"/>
                </a:cubicBezTo>
                <a:cubicBezTo>
                  <a:pt x="1128" y="166"/>
                  <a:pt x="1136" y="161"/>
                  <a:pt x="1136" y="164"/>
                </a:cubicBezTo>
                <a:cubicBezTo>
                  <a:pt x="1136" y="167"/>
                  <a:pt x="1123" y="179"/>
                  <a:pt x="1123" y="184"/>
                </a:cubicBezTo>
                <a:cubicBezTo>
                  <a:pt x="1123" y="189"/>
                  <a:pt x="1137" y="189"/>
                  <a:pt x="1138" y="193"/>
                </a:cubicBezTo>
                <a:cubicBezTo>
                  <a:pt x="1139" y="197"/>
                  <a:pt x="1132" y="204"/>
                  <a:pt x="1132" y="209"/>
                </a:cubicBezTo>
                <a:cubicBezTo>
                  <a:pt x="1132" y="214"/>
                  <a:pt x="1135" y="220"/>
                  <a:pt x="1138" y="223"/>
                </a:cubicBezTo>
                <a:cubicBezTo>
                  <a:pt x="1141" y="226"/>
                  <a:pt x="1148" y="225"/>
                  <a:pt x="1150" y="229"/>
                </a:cubicBezTo>
                <a:cubicBezTo>
                  <a:pt x="1152" y="233"/>
                  <a:pt x="1150" y="238"/>
                  <a:pt x="1150" y="245"/>
                </a:cubicBezTo>
                <a:cubicBezTo>
                  <a:pt x="1150" y="252"/>
                  <a:pt x="1150" y="263"/>
                  <a:pt x="1148" y="269"/>
                </a:cubicBezTo>
                <a:cubicBezTo>
                  <a:pt x="1146" y="275"/>
                  <a:pt x="1138" y="280"/>
                  <a:pt x="1135" y="284"/>
                </a:cubicBezTo>
                <a:cubicBezTo>
                  <a:pt x="1132" y="288"/>
                  <a:pt x="1131" y="288"/>
                  <a:pt x="1130" y="293"/>
                </a:cubicBezTo>
                <a:cubicBezTo>
                  <a:pt x="1129" y="298"/>
                  <a:pt x="1129" y="307"/>
                  <a:pt x="1130" y="313"/>
                </a:cubicBezTo>
                <a:cubicBezTo>
                  <a:pt x="1131" y="319"/>
                  <a:pt x="1132" y="324"/>
                  <a:pt x="1136" y="328"/>
                </a:cubicBezTo>
                <a:cubicBezTo>
                  <a:pt x="1140" y="332"/>
                  <a:pt x="1153" y="333"/>
                  <a:pt x="1154" y="337"/>
                </a:cubicBezTo>
                <a:cubicBezTo>
                  <a:pt x="1155" y="341"/>
                  <a:pt x="1144" y="348"/>
                  <a:pt x="1142" y="352"/>
                </a:cubicBezTo>
                <a:cubicBezTo>
                  <a:pt x="1140" y="356"/>
                  <a:pt x="1142" y="358"/>
                  <a:pt x="1144" y="359"/>
                </a:cubicBezTo>
                <a:cubicBezTo>
                  <a:pt x="1146" y="360"/>
                  <a:pt x="1156" y="354"/>
                  <a:pt x="1157" y="361"/>
                </a:cubicBezTo>
                <a:lnTo>
                  <a:pt x="1151" y="404"/>
                </a:lnTo>
                <a:lnTo>
                  <a:pt x="1150" y="428"/>
                </a:lnTo>
                <a:cubicBezTo>
                  <a:pt x="1150" y="433"/>
                  <a:pt x="1150" y="434"/>
                  <a:pt x="1151" y="437"/>
                </a:cubicBezTo>
                <a:cubicBezTo>
                  <a:pt x="1152" y="440"/>
                  <a:pt x="1153" y="446"/>
                  <a:pt x="1157" y="448"/>
                </a:cubicBezTo>
                <a:cubicBezTo>
                  <a:pt x="1161" y="450"/>
                  <a:pt x="1170" y="452"/>
                  <a:pt x="1174" y="451"/>
                </a:cubicBezTo>
                <a:cubicBezTo>
                  <a:pt x="1178" y="450"/>
                  <a:pt x="1177" y="443"/>
                  <a:pt x="1181" y="440"/>
                </a:cubicBezTo>
                <a:cubicBezTo>
                  <a:pt x="1185" y="437"/>
                  <a:pt x="1191" y="432"/>
                  <a:pt x="1195" y="433"/>
                </a:cubicBezTo>
                <a:cubicBezTo>
                  <a:pt x="1199" y="434"/>
                  <a:pt x="1203" y="441"/>
                  <a:pt x="1204" y="446"/>
                </a:cubicBezTo>
                <a:cubicBezTo>
                  <a:pt x="1205" y="451"/>
                  <a:pt x="1204" y="458"/>
                  <a:pt x="1204" y="463"/>
                </a:cubicBezTo>
                <a:cubicBezTo>
                  <a:pt x="1204" y="468"/>
                  <a:pt x="1205" y="471"/>
                  <a:pt x="1205" y="475"/>
                </a:cubicBezTo>
                <a:cubicBezTo>
                  <a:pt x="1205" y="479"/>
                  <a:pt x="1204" y="481"/>
                  <a:pt x="1205" y="485"/>
                </a:cubicBezTo>
                <a:cubicBezTo>
                  <a:pt x="1206" y="489"/>
                  <a:pt x="1213" y="495"/>
                  <a:pt x="1211" y="499"/>
                </a:cubicBezTo>
                <a:cubicBezTo>
                  <a:pt x="1209" y="503"/>
                  <a:pt x="1200" y="508"/>
                  <a:pt x="1195" y="508"/>
                </a:cubicBezTo>
                <a:cubicBezTo>
                  <a:pt x="1190" y="508"/>
                  <a:pt x="1206" y="501"/>
                  <a:pt x="1180" y="499"/>
                </a:cubicBezTo>
                <a:cubicBezTo>
                  <a:pt x="1154" y="497"/>
                  <a:pt x="1065" y="497"/>
                  <a:pt x="1037" y="497"/>
                </a:cubicBezTo>
                <a:cubicBezTo>
                  <a:pt x="1009" y="497"/>
                  <a:pt x="1016" y="496"/>
                  <a:pt x="1009" y="497"/>
                </a:cubicBezTo>
                <a:cubicBezTo>
                  <a:pt x="1002" y="498"/>
                  <a:pt x="999" y="502"/>
                  <a:pt x="994" y="503"/>
                </a:cubicBezTo>
                <a:cubicBezTo>
                  <a:pt x="989" y="504"/>
                  <a:pt x="985" y="503"/>
                  <a:pt x="979" y="505"/>
                </a:cubicBezTo>
                <a:cubicBezTo>
                  <a:pt x="973" y="507"/>
                  <a:pt x="962" y="510"/>
                  <a:pt x="958" y="515"/>
                </a:cubicBezTo>
                <a:cubicBezTo>
                  <a:pt x="954" y="520"/>
                  <a:pt x="957" y="527"/>
                  <a:pt x="955" y="532"/>
                </a:cubicBezTo>
                <a:cubicBezTo>
                  <a:pt x="953" y="537"/>
                  <a:pt x="948" y="544"/>
                  <a:pt x="946" y="548"/>
                </a:cubicBezTo>
                <a:cubicBezTo>
                  <a:pt x="944" y="552"/>
                  <a:pt x="943" y="555"/>
                  <a:pt x="940" y="559"/>
                </a:cubicBezTo>
                <a:cubicBezTo>
                  <a:pt x="937" y="563"/>
                  <a:pt x="928" y="567"/>
                  <a:pt x="926" y="571"/>
                </a:cubicBezTo>
                <a:cubicBezTo>
                  <a:pt x="924" y="575"/>
                  <a:pt x="927" y="578"/>
                  <a:pt x="925" y="581"/>
                </a:cubicBezTo>
                <a:cubicBezTo>
                  <a:pt x="923" y="584"/>
                  <a:pt x="911" y="587"/>
                  <a:pt x="911" y="590"/>
                </a:cubicBezTo>
                <a:cubicBezTo>
                  <a:pt x="911" y="593"/>
                  <a:pt x="921" y="598"/>
                  <a:pt x="922" y="601"/>
                </a:cubicBezTo>
                <a:cubicBezTo>
                  <a:pt x="923" y="604"/>
                  <a:pt x="919" y="604"/>
                  <a:pt x="916" y="605"/>
                </a:cubicBezTo>
                <a:cubicBezTo>
                  <a:pt x="913" y="606"/>
                  <a:pt x="906" y="606"/>
                  <a:pt x="904" y="607"/>
                </a:cubicBezTo>
                <a:cubicBezTo>
                  <a:pt x="902" y="608"/>
                  <a:pt x="906" y="612"/>
                  <a:pt x="904" y="614"/>
                </a:cubicBezTo>
                <a:cubicBezTo>
                  <a:pt x="902" y="616"/>
                  <a:pt x="894" y="618"/>
                  <a:pt x="889" y="620"/>
                </a:cubicBezTo>
                <a:cubicBezTo>
                  <a:pt x="884" y="622"/>
                  <a:pt x="880" y="628"/>
                  <a:pt x="874" y="628"/>
                </a:cubicBezTo>
                <a:cubicBezTo>
                  <a:pt x="868" y="628"/>
                  <a:pt x="859" y="619"/>
                  <a:pt x="853" y="619"/>
                </a:cubicBezTo>
                <a:cubicBezTo>
                  <a:pt x="830" y="627"/>
                  <a:pt x="843" y="627"/>
                  <a:pt x="835" y="628"/>
                </a:cubicBezTo>
                <a:cubicBezTo>
                  <a:pt x="827" y="629"/>
                  <a:pt x="810" y="624"/>
                  <a:pt x="803" y="625"/>
                </a:cubicBezTo>
                <a:cubicBezTo>
                  <a:pt x="796" y="626"/>
                  <a:pt x="795" y="631"/>
                  <a:pt x="791" y="634"/>
                </a:cubicBezTo>
                <a:cubicBezTo>
                  <a:pt x="787" y="637"/>
                  <a:pt x="783" y="639"/>
                  <a:pt x="779" y="641"/>
                </a:cubicBezTo>
                <a:cubicBezTo>
                  <a:pt x="762" y="659"/>
                  <a:pt x="775" y="647"/>
                  <a:pt x="764" y="647"/>
                </a:cubicBezTo>
                <a:cubicBezTo>
                  <a:pt x="753" y="647"/>
                  <a:pt x="722" y="642"/>
                  <a:pt x="712" y="641"/>
                </a:cubicBezTo>
                <a:cubicBezTo>
                  <a:pt x="702" y="640"/>
                  <a:pt x="707" y="639"/>
                  <a:pt x="704" y="640"/>
                </a:cubicBezTo>
                <a:cubicBezTo>
                  <a:pt x="701" y="641"/>
                  <a:pt x="698" y="646"/>
                  <a:pt x="691" y="647"/>
                </a:cubicBezTo>
                <a:cubicBezTo>
                  <a:pt x="684" y="648"/>
                  <a:pt x="672" y="647"/>
                  <a:pt x="664" y="649"/>
                </a:cubicBezTo>
                <a:cubicBezTo>
                  <a:pt x="656" y="651"/>
                  <a:pt x="654" y="658"/>
                  <a:pt x="644" y="658"/>
                </a:cubicBezTo>
                <a:cubicBezTo>
                  <a:pt x="634" y="658"/>
                  <a:pt x="611" y="655"/>
                  <a:pt x="602" y="652"/>
                </a:cubicBezTo>
                <a:cubicBezTo>
                  <a:pt x="593" y="649"/>
                  <a:pt x="596" y="642"/>
                  <a:pt x="592" y="640"/>
                </a:cubicBezTo>
                <a:cubicBezTo>
                  <a:pt x="588" y="638"/>
                  <a:pt x="580" y="641"/>
                  <a:pt x="575" y="641"/>
                </a:cubicBezTo>
                <a:cubicBezTo>
                  <a:pt x="570" y="641"/>
                  <a:pt x="566" y="639"/>
                  <a:pt x="563" y="641"/>
                </a:cubicBezTo>
                <a:cubicBezTo>
                  <a:pt x="560" y="643"/>
                  <a:pt x="557" y="652"/>
                  <a:pt x="554" y="653"/>
                </a:cubicBezTo>
                <a:cubicBezTo>
                  <a:pt x="551" y="654"/>
                  <a:pt x="548" y="649"/>
                  <a:pt x="545" y="650"/>
                </a:cubicBezTo>
                <a:cubicBezTo>
                  <a:pt x="542" y="651"/>
                  <a:pt x="539" y="662"/>
                  <a:pt x="538" y="661"/>
                </a:cubicBezTo>
                <a:cubicBezTo>
                  <a:pt x="537" y="660"/>
                  <a:pt x="542" y="646"/>
                  <a:pt x="539" y="646"/>
                </a:cubicBezTo>
                <a:cubicBezTo>
                  <a:pt x="536" y="646"/>
                  <a:pt x="523" y="658"/>
                  <a:pt x="518" y="659"/>
                </a:cubicBezTo>
                <a:cubicBezTo>
                  <a:pt x="513" y="660"/>
                  <a:pt x="523" y="655"/>
                  <a:pt x="508" y="655"/>
                </a:cubicBezTo>
                <a:cubicBezTo>
                  <a:pt x="493" y="655"/>
                  <a:pt x="446" y="658"/>
                  <a:pt x="428" y="658"/>
                </a:cubicBezTo>
                <a:cubicBezTo>
                  <a:pt x="410" y="658"/>
                  <a:pt x="410" y="655"/>
                  <a:pt x="401" y="656"/>
                </a:cubicBezTo>
                <a:cubicBezTo>
                  <a:pt x="392" y="657"/>
                  <a:pt x="378" y="666"/>
                  <a:pt x="371" y="667"/>
                </a:cubicBezTo>
                <a:cubicBezTo>
                  <a:pt x="364" y="668"/>
                  <a:pt x="370" y="661"/>
                  <a:pt x="359" y="659"/>
                </a:cubicBezTo>
                <a:cubicBezTo>
                  <a:pt x="341" y="653"/>
                  <a:pt x="315" y="657"/>
                  <a:pt x="302" y="655"/>
                </a:cubicBezTo>
                <a:cubicBezTo>
                  <a:pt x="289" y="653"/>
                  <a:pt x="290" y="649"/>
                  <a:pt x="286" y="647"/>
                </a:cubicBezTo>
                <a:cubicBezTo>
                  <a:pt x="282" y="645"/>
                  <a:pt x="280" y="642"/>
                  <a:pt x="277" y="641"/>
                </a:cubicBezTo>
                <a:cubicBezTo>
                  <a:pt x="274" y="640"/>
                  <a:pt x="275" y="645"/>
                  <a:pt x="266" y="643"/>
                </a:cubicBezTo>
                <a:cubicBezTo>
                  <a:pt x="257" y="641"/>
                  <a:pt x="231" y="632"/>
                  <a:pt x="220" y="626"/>
                </a:cubicBezTo>
                <a:cubicBezTo>
                  <a:pt x="209" y="620"/>
                  <a:pt x="205" y="611"/>
                  <a:pt x="200" y="607"/>
                </a:cubicBezTo>
                <a:cubicBezTo>
                  <a:pt x="195" y="603"/>
                  <a:pt x="193" y="602"/>
                  <a:pt x="187" y="599"/>
                </a:cubicBezTo>
                <a:cubicBezTo>
                  <a:pt x="181" y="596"/>
                  <a:pt x="167" y="592"/>
                  <a:pt x="161" y="590"/>
                </a:cubicBezTo>
                <a:cubicBezTo>
                  <a:pt x="155" y="588"/>
                  <a:pt x="154" y="585"/>
                  <a:pt x="151" y="584"/>
                </a:cubicBezTo>
                <a:cubicBezTo>
                  <a:pt x="148" y="583"/>
                  <a:pt x="149" y="585"/>
                  <a:pt x="143" y="586"/>
                </a:cubicBezTo>
                <a:cubicBezTo>
                  <a:pt x="137" y="587"/>
                  <a:pt x="122" y="590"/>
                  <a:pt x="116" y="589"/>
                </a:cubicBezTo>
                <a:cubicBezTo>
                  <a:pt x="110" y="588"/>
                  <a:pt x="111" y="584"/>
                  <a:pt x="107" y="581"/>
                </a:cubicBezTo>
                <a:cubicBezTo>
                  <a:pt x="103" y="578"/>
                  <a:pt x="96" y="574"/>
                  <a:pt x="92" y="571"/>
                </a:cubicBezTo>
                <a:cubicBezTo>
                  <a:pt x="88" y="568"/>
                  <a:pt x="89" y="566"/>
                  <a:pt x="85" y="565"/>
                </a:cubicBezTo>
                <a:cubicBezTo>
                  <a:pt x="81" y="564"/>
                  <a:pt x="71" y="567"/>
                  <a:pt x="67" y="566"/>
                </a:cubicBezTo>
                <a:cubicBezTo>
                  <a:pt x="63" y="565"/>
                  <a:pt x="66" y="559"/>
                  <a:pt x="61" y="556"/>
                </a:cubicBezTo>
                <a:cubicBezTo>
                  <a:pt x="56" y="553"/>
                  <a:pt x="42" y="552"/>
                  <a:pt x="37" y="550"/>
                </a:cubicBezTo>
                <a:cubicBezTo>
                  <a:pt x="32" y="548"/>
                  <a:pt x="34" y="544"/>
                  <a:pt x="29" y="542"/>
                </a:cubicBezTo>
                <a:cubicBezTo>
                  <a:pt x="24" y="540"/>
                  <a:pt x="8" y="542"/>
                  <a:pt x="4" y="539"/>
                </a:cubicBezTo>
                <a:cubicBezTo>
                  <a:pt x="0" y="536"/>
                  <a:pt x="0" y="526"/>
                  <a:pt x="4" y="521"/>
                </a:cubicBezTo>
                <a:cubicBezTo>
                  <a:pt x="8" y="516"/>
                  <a:pt x="21" y="514"/>
                  <a:pt x="26" y="509"/>
                </a:cubicBezTo>
                <a:cubicBezTo>
                  <a:pt x="31" y="504"/>
                  <a:pt x="32" y="496"/>
                  <a:pt x="37" y="490"/>
                </a:cubicBezTo>
                <a:cubicBezTo>
                  <a:pt x="42" y="484"/>
                  <a:pt x="50" y="474"/>
                  <a:pt x="56" y="473"/>
                </a:cubicBezTo>
                <a:cubicBezTo>
                  <a:pt x="62" y="472"/>
                  <a:pt x="69" y="482"/>
                  <a:pt x="71" y="481"/>
                </a:cubicBezTo>
                <a:cubicBezTo>
                  <a:pt x="73" y="480"/>
                  <a:pt x="67" y="473"/>
                  <a:pt x="68" y="469"/>
                </a:cubicBezTo>
                <a:cubicBezTo>
                  <a:pt x="69" y="465"/>
                  <a:pt x="75" y="462"/>
                  <a:pt x="76" y="458"/>
                </a:cubicBezTo>
                <a:cubicBezTo>
                  <a:pt x="77" y="454"/>
                  <a:pt x="75" y="447"/>
                  <a:pt x="77" y="443"/>
                </a:cubicBezTo>
                <a:cubicBezTo>
                  <a:pt x="79" y="439"/>
                  <a:pt x="83" y="435"/>
                  <a:pt x="88" y="433"/>
                </a:cubicBezTo>
                <a:cubicBezTo>
                  <a:pt x="93" y="431"/>
                  <a:pt x="104" y="432"/>
                  <a:pt x="107" y="431"/>
                </a:cubicBezTo>
                <a:cubicBezTo>
                  <a:pt x="110" y="430"/>
                  <a:pt x="105" y="428"/>
                  <a:pt x="104" y="425"/>
                </a:cubicBezTo>
                <a:cubicBezTo>
                  <a:pt x="103" y="422"/>
                  <a:pt x="100" y="412"/>
                  <a:pt x="101" y="410"/>
                </a:cubicBezTo>
                <a:cubicBezTo>
                  <a:pt x="102" y="408"/>
                  <a:pt x="107" y="411"/>
                  <a:pt x="109" y="409"/>
                </a:cubicBezTo>
                <a:cubicBezTo>
                  <a:pt x="111" y="407"/>
                  <a:pt x="112" y="403"/>
                  <a:pt x="112" y="400"/>
                </a:cubicBezTo>
                <a:cubicBezTo>
                  <a:pt x="112" y="397"/>
                  <a:pt x="111" y="392"/>
                  <a:pt x="112" y="388"/>
                </a:cubicBezTo>
                <a:cubicBezTo>
                  <a:pt x="113" y="384"/>
                  <a:pt x="119" y="381"/>
                  <a:pt x="121" y="377"/>
                </a:cubicBezTo>
                <a:cubicBezTo>
                  <a:pt x="123" y="373"/>
                  <a:pt x="122" y="365"/>
                  <a:pt x="125" y="361"/>
                </a:cubicBezTo>
                <a:cubicBezTo>
                  <a:pt x="128" y="357"/>
                  <a:pt x="136" y="356"/>
                  <a:pt x="140" y="352"/>
                </a:cubicBezTo>
                <a:cubicBezTo>
                  <a:pt x="144" y="348"/>
                  <a:pt x="147" y="340"/>
                  <a:pt x="151" y="335"/>
                </a:cubicBezTo>
                <a:cubicBezTo>
                  <a:pt x="155" y="330"/>
                  <a:pt x="158" y="326"/>
                  <a:pt x="164" y="323"/>
                </a:cubicBezTo>
                <a:cubicBezTo>
                  <a:pt x="170" y="320"/>
                  <a:pt x="180" y="317"/>
                  <a:pt x="185" y="316"/>
                </a:cubicBezTo>
                <a:cubicBezTo>
                  <a:pt x="190" y="315"/>
                  <a:pt x="192" y="316"/>
                  <a:pt x="196" y="314"/>
                </a:cubicBezTo>
                <a:cubicBezTo>
                  <a:pt x="200" y="312"/>
                  <a:pt x="207" y="307"/>
                  <a:pt x="211" y="305"/>
                </a:cubicBezTo>
                <a:cubicBezTo>
                  <a:pt x="215" y="303"/>
                  <a:pt x="219" y="305"/>
                  <a:pt x="223" y="304"/>
                </a:cubicBezTo>
                <a:cubicBezTo>
                  <a:pt x="227" y="303"/>
                  <a:pt x="231" y="299"/>
                  <a:pt x="235" y="296"/>
                </a:cubicBezTo>
                <a:cubicBezTo>
                  <a:pt x="239" y="293"/>
                  <a:pt x="244" y="287"/>
                  <a:pt x="250" y="284"/>
                </a:cubicBezTo>
                <a:cubicBezTo>
                  <a:pt x="256" y="281"/>
                  <a:pt x="266" y="280"/>
                  <a:pt x="271" y="277"/>
                </a:cubicBezTo>
                <a:cubicBezTo>
                  <a:pt x="276" y="274"/>
                  <a:pt x="277" y="267"/>
                  <a:pt x="281" y="266"/>
                </a:cubicBezTo>
                <a:cubicBezTo>
                  <a:pt x="285" y="265"/>
                  <a:pt x="294" y="271"/>
                  <a:pt x="296" y="268"/>
                </a:cubicBezTo>
                <a:cubicBezTo>
                  <a:pt x="298" y="265"/>
                  <a:pt x="293" y="247"/>
                  <a:pt x="296" y="245"/>
                </a:cubicBezTo>
                <a:cubicBezTo>
                  <a:pt x="299" y="243"/>
                  <a:pt x="313" y="255"/>
                  <a:pt x="317" y="253"/>
                </a:cubicBezTo>
                <a:cubicBezTo>
                  <a:pt x="321" y="251"/>
                  <a:pt x="316" y="237"/>
                  <a:pt x="320" y="232"/>
                </a:cubicBezTo>
                <a:cubicBezTo>
                  <a:pt x="324" y="227"/>
                  <a:pt x="335" y="227"/>
                  <a:pt x="340" y="223"/>
                </a:cubicBezTo>
                <a:cubicBezTo>
                  <a:pt x="345" y="219"/>
                  <a:pt x="347" y="212"/>
                  <a:pt x="349" y="208"/>
                </a:cubicBezTo>
                <a:cubicBezTo>
                  <a:pt x="351" y="204"/>
                  <a:pt x="351" y="203"/>
                  <a:pt x="353" y="200"/>
                </a:cubicBezTo>
                <a:cubicBezTo>
                  <a:pt x="357" y="201"/>
                  <a:pt x="362" y="193"/>
                  <a:pt x="364" y="187"/>
                </a:cubicBezTo>
                <a:cubicBezTo>
                  <a:pt x="366" y="181"/>
                  <a:pt x="364" y="170"/>
                  <a:pt x="368" y="166"/>
                </a:cubicBezTo>
                <a:cubicBezTo>
                  <a:pt x="372" y="162"/>
                  <a:pt x="382" y="164"/>
                  <a:pt x="386" y="161"/>
                </a:cubicBezTo>
                <a:cubicBezTo>
                  <a:pt x="390" y="158"/>
                  <a:pt x="389" y="150"/>
                  <a:pt x="392" y="145"/>
                </a:cubicBezTo>
                <a:cubicBezTo>
                  <a:pt x="395" y="140"/>
                  <a:pt x="401" y="136"/>
                  <a:pt x="403" y="133"/>
                </a:cubicBezTo>
                <a:cubicBezTo>
                  <a:pt x="405" y="130"/>
                  <a:pt x="405" y="129"/>
                  <a:pt x="406" y="125"/>
                </a:cubicBezTo>
                <a:cubicBezTo>
                  <a:pt x="407" y="121"/>
                  <a:pt x="405" y="113"/>
                  <a:pt x="407" y="109"/>
                </a:cubicBezTo>
                <a:cubicBezTo>
                  <a:pt x="409" y="105"/>
                  <a:pt x="415" y="101"/>
                  <a:pt x="419" y="100"/>
                </a:cubicBezTo>
                <a:cubicBezTo>
                  <a:pt x="423" y="99"/>
                  <a:pt x="429" y="101"/>
                  <a:pt x="434" y="104"/>
                </a:cubicBezTo>
                <a:cubicBezTo>
                  <a:pt x="439" y="107"/>
                  <a:pt x="445" y="112"/>
                  <a:pt x="448" y="116"/>
                </a:cubicBezTo>
                <a:cubicBezTo>
                  <a:pt x="451" y="120"/>
                  <a:pt x="454" y="124"/>
                  <a:pt x="454" y="128"/>
                </a:cubicBezTo>
                <a:cubicBezTo>
                  <a:pt x="454" y="132"/>
                  <a:pt x="447" y="135"/>
                  <a:pt x="448" y="140"/>
                </a:cubicBezTo>
                <a:cubicBezTo>
                  <a:pt x="449" y="145"/>
                  <a:pt x="456" y="153"/>
                  <a:pt x="460" y="157"/>
                </a:cubicBezTo>
                <a:cubicBezTo>
                  <a:pt x="464" y="161"/>
                  <a:pt x="469" y="162"/>
                  <a:pt x="473" y="163"/>
                </a:cubicBezTo>
                <a:cubicBezTo>
                  <a:pt x="477" y="164"/>
                  <a:pt x="480" y="164"/>
                  <a:pt x="484" y="166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267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41" name="Freeform 17"/>
          <p:cNvSpPr/>
          <p:nvPr/>
        </p:nvSpPr>
        <p:spPr>
          <a:xfrm>
            <a:off x="6980728" y="1359013"/>
            <a:ext cx="1906547" cy="1143817"/>
          </a:xfrm>
          <a:custGeom>
            <a:avLst/>
            <a:gdLst>
              <a:gd name="connsiteX0" fmla="*/ 23812 w 1423987"/>
              <a:gd name="connsiteY0" fmla="*/ 242888 h 895350"/>
              <a:gd name="connsiteX1" fmla="*/ 0 w 1423987"/>
              <a:gd name="connsiteY1" fmla="*/ 290513 h 895350"/>
              <a:gd name="connsiteX2" fmla="*/ 38100 w 1423987"/>
              <a:gd name="connsiteY2" fmla="*/ 300038 h 895350"/>
              <a:gd name="connsiteX3" fmla="*/ 38100 w 1423987"/>
              <a:gd name="connsiteY3" fmla="*/ 333375 h 895350"/>
              <a:gd name="connsiteX4" fmla="*/ 23812 w 1423987"/>
              <a:gd name="connsiteY4" fmla="*/ 371475 h 895350"/>
              <a:gd name="connsiteX5" fmla="*/ 52387 w 1423987"/>
              <a:gd name="connsiteY5" fmla="*/ 385763 h 895350"/>
              <a:gd name="connsiteX6" fmla="*/ 57150 w 1423987"/>
              <a:gd name="connsiteY6" fmla="*/ 457200 h 895350"/>
              <a:gd name="connsiteX7" fmla="*/ 66675 w 1423987"/>
              <a:gd name="connsiteY7" fmla="*/ 485775 h 895350"/>
              <a:gd name="connsiteX8" fmla="*/ 76200 w 1423987"/>
              <a:gd name="connsiteY8" fmla="*/ 538163 h 895350"/>
              <a:gd name="connsiteX9" fmla="*/ 76200 w 1423987"/>
              <a:gd name="connsiteY9" fmla="*/ 538163 h 895350"/>
              <a:gd name="connsiteX10" fmla="*/ 95250 w 1423987"/>
              <a:gd name="connsiteY10" fmla="*/ 590550 h 895350"/>
              <a:gd name="connsiteX11" fmla="*/ 100012 w 1423987"/>
              <a:gd name="connsiteY11" fmla="*/ 628650 h 895350"/>
              <a:gd name="connsiteX12" fmla="*/ 100012 w 1423987"/>
              <a:gd name="connsiteY12" fmla="*/ 685800 h 895350"/>
              <a:gd name="connsiteX13" fmla="*/ 57150 w 1423987"/>
              <a:gd name="connsiteY13" fmla="*/ 738188 h 895350"/>
              <a:gd name="connsiteX14" fmla="*/ 28575 w 1423987"/>
              <a:gd name="connsiteY14" fmla="*/ 809625 h 895350"/>
              <a:gd name="connsiteX15" fmla="*/ 33337 w 1423987"/>
              <a:gd name="connsiteY15" fmla="*/ 847725 h 895350"/>
              <a:gd name="connsiteX16" fmla="*/ 76200 w 1423987"/>
              <a:gd name="connsiteY16" fmla="*/ 809625 h 895350"/>
              <a:gd name="connsiteX17" fmla="*/ 119062 w 1423987"/>
              <a:gd name="connsiteY17" fmla="*/ 809625 h 895350"/>
              <a:gd name="connsiteX18" fmla="*/ 161925 w 1423987"/>
              <a:gd name="connsiteY18" fmla="*/ 833438 h 895350"/>
              <a:gd name="connsiteX19" fmla="*/ 190500 w 1423987"/>
              <a:gd name="connsiteY19" fmla="*/ 881063 h 895350"/>
              <a:gd name="connsiteX20" fmla="*/ 223837 w 1423987"/>
              <a:gd name="connsiteY20" fmla="*/ 895350 h 895350"/>
              <a:gd name="connsiteX21" fmla="*/ 223837 w 1423987"/>
              <a:gd name="connsiteY21" fmla="*/ 895350 h 895350"/>
              <a:gd name="connsiteX22" fmla="*/ 266700 w 1423987"/>
              <a:gd name="connsiteY22" fmla="*/ 876300 h 895350"/>
              <a:gd name="connsiteX23" fmla="*/ 276225 w 1423987"/>
              <a:gd name="connsiteY23" fmla="*/ 833438 h 895350"/>
              <a:gd name="connsiteX24" fmla="*/ 276225 w 1423987"/>
              <a:gd name="connsiteY24" fmla="*/ 833438 h 895350"/>
              <a:gd name="connsiteX25" fmla="*/ 338137 w 1423987"/>
              <a:gd name="connsiteY25" fmla="*/ 857250 h 895350"/>
              <a:gd name="connsiteX26" fmla="*/ 338137 w 1423987"/>
              <a:gd name="connsiteY26" fmla="*/ 857250 h 895350"/>
              <a:gd name="connsiteX27" fmla="*/ 390525 w 1423987"/>
              <a:gd name="connsiteY27" fmla="*/ 838200 h 895350"/>
              <a:gd name="connsiteX28" fmla="*/ 414337 w 1423987"/>
              <a:gd name="connsiteY28" fmla="*/ 819150 h 895350"/>
              <a:gd name="connsiteX29" fmla="*/ 442912 w 1423987"/>
              <a:gd name="connsiteY29" fmla="*/ 781050 h 895350"/>
              <a:gd name="connsiteX30" fmla="*/ 447675 w 1423987"/>
              <a:gd name="connsiteY30" fmla="*/ 728663 h 895350"/>
              <a:gd name="connsiteX31" fmla="*/ 481012 w 1423987"/>
              <a:gd name="connsiteY31" fmla="*/ 690563 h 895350"/>
              <a:gd name="connsiteX32" fmla="*/ 466725 w 1423987"/>
              <a:gd name="connsiteY32" fmla="*/ 638175 h 895350"/>
              <a:gd name="connsiteX33" fmla="*/ 457200 w 1423987"/>
              <a:gd name="connsiteY33" fmla="*/ 595313 h 895350"/>
              <a:gd name="connsiteX34" fmla="*/ 452437 w 1423987"/>
              <a:gd name="connsiteY34" fmla="*/ 542925 h 895350"/>
              <a:gd name="connsiteX35" fmla="*/ 495300 w 1423987"/>
              <a:gd name="connsiteY35" fmla="*/ 523875 h 895350"/>
              <a:gd name="connsiteX36" fmla="*/ 528637 w 1423987"/>
              <a:gd name="connsiteY36" fmla="*/ 538163 h 895350"/>
              <a:gd name="connsiteX37" fmla="*/ 557212 w 1423987"/>
              <a:gd name="connsiteY37" fmla="*/ 566738 h 895350"/>
              <a:gd name="connsiteX38" fmla="*/ 590550 w 1423987"/>
              <a:gd name="connsiteY38" fmla="*/ 519113 h 895350"/>
              <a:gd name="connsiteX39" fmla="*/ 633412 w 1423987"/>
              <a:gd name="connsiteY39" fmla="*/ 519113 h 895350"/>
              <a:gd name="connsiteX40" fmla="*/ 652462 w 1423987"/>
              <a:gd name="connsiteY40" fmla="*/ 547688 h 895350"/>
              <a:gd name="connsiteX41" fmla="*/ 709612 w 1423987"/>
              <a:gd name="connsiteY41" fmla="*/ 619125 h 895350"/>
              <a:gd name="connsiteX42" fmla="*/ 719137 w 1423987"/>
              <a:gd name="connsiteY42" fmla="*/ 647700 h 895350"/>
              <a:gd name="connsiteX43" fmla="*/ 790575 w 1423987"/>
              <a:gd name="connsiteY43" fmla="*/ 676275 h 895350"/>
              <a:gd name="connsiteX44" fmla="*/ 828675 w 1423987"/>
              <a:gd name="connsiteY44" fmla="*/ 633413 h 895350"/>
              <a:gd name="connsiteX45" fmla="*/ 871537 w 1423987"/>
              <a:gd name="connsiteY45" fmla="*/ 633413 h 895350"/>
              <a:gd name="connsiteX46" fmla="*/ 942975 w 1423987"/>
              <a:gd name="connsiteY46" fmla="*/ 671513 h 895350"/>
              <a:gd name="connsiteX47" fmla="*/ 981075 w 1423987"/>
              <a:gd name="connsiteY47" fmla="*/ 666750 h 895350"/>
              <a:gd name="connsiteX48" fmla="*/ 1004887 w 1423987"/>
              <a:gd name="connsiteY48" fmla="*/ 714375 h 895350"/>
              <a:gd name="connsiteX49" fmla="*/ 1071562 w 1423987"/>
              <a:gd name="connsiteY49" fmla="*/ 723900 h 895350"/>
              <a:gd name="connsiteX50" fmla="*/ 1133475 w 1423987"/>
              <a:gd name="connsiteY50" fmla="*/ 700088 h 895350"/>
              <a:gd name="connsiteX51" fmla="*/ 1252537 w 1423987"/>
              <a:gd name="connsiteY51" fmla="*/ 690563 h 895350"/>
              <a:gd name="connsiteX52" fmla="*/ 1295400 w 1423987"/>
              <a:gd name="connsiteY52" fmla="*/ 742950 h 895350"/>
              <a:gd name="connsiteX53" fmla="*/ 1338262 w 1423987"/>
              <a:gd name="connsiteY53" fmla="*/ 738188 h 895350"/>
              <a:gd name="connsiteX54" fmla="*/ 1333500 w 1423987"/>
              <a:gd name="connsiteY54" fmla="*/ 757238 h 895350"/>
              <a:gd name="connsiteX55" fmla="*/ 1333500 w 1423987"/>
              <a:gd name="connsiteY55" fmla="*/ 757238 h 895350"/>
              <a:gd name="connsiteX56" fmla="*/ 1414462 w 1423987"/>
              <a:gd name="connsiteY56" fmla="*/ 762000 h 895350"/>
              <a:gd name="connsiteX57" fmla="*/ 1409700 w 1423987"/>
              <a:gd name="connsiteY57" fmla="*/ 723900 h 895350"/>
              <a:gd name="connsiteX58" fmla="*/ 1366837 w 1423987"/>
              <a:gd name="connsiteY58" fmla="*/ 690563 h 895350"/>
              <a:gd name="connsiteX59" fmla="*/ 1352550 w 1423987"/>
              <a:gd name="connsiteY59" fmla="*/ 647700 h 895350"/>
              <a:gd name="connsiteX60" fmla="*/ 1347787 w 1423987"/>
              <a:gd name="connsiteY60" fmla="*/ 619125 h 895350"/>
              <a:gd name="connsiteX61" fmla="*/ 1357312 w 1423987"/>
              <a:gd name="connsiteY61" fmla="*/ 552450 h 895350"/>
              <a:gd name="connsiteX62" fmla="*/ 1295400 w 1423987"/>
              <a:gd name="connsiteY62" fmla="*/ 585788 h 895350"/>
              <a:gd name="connsiteX63" fmla="*/ 1276350 w 1423987"/>
              <a:gd name="connsiteY63" fmla="*/ 557213 h 895350"/>
              <a:gd name="connsiteX64" fmla="*/ 1257300 w 1423987"/>
              <a:gd name="connsiteY64" fmla="*/ 476250 h 895350"/>
              <a:gd name="connsiteX65" fmla="*/ 1300162 w 1423987"/>
              <a:gd name="connsiteY65" fmla="*/ 457200 h 895350"/>
              <a:gd name="connsiteX66" fmla="*/ 1371600 w 1423987"/>
              <a:gd name="connsiteY66" fmla="*/ 457200 h 895350"/>
              <a:gd name="connsiteX67" fmla="*/ 1419225 w 1423987"/>
              <a:gd name="connsiteY67" fmla="*/ 423863 h 895350"/>
              <a:gd name="connsiteX68" fmla="*/ 1423987 w 1423987"/>
              <a:gd name="connsiteY68" fmla="*/ 371475 h 895350"/>
              <a:gd name="connsiteX69" fmla="*/ 1352550 w 1423987"/>
              <a:gd name="connsiteY69" fmla="*/ 390525 h 895350"/>
              <a:gd name="connsiteX70" fmla="*/ 1333500 w 1423987"/>
              <a:gd name="connsiteY70" fmla="*/ 376238 h 895350"/>
              <a:gd name="connsiteX71" fmla="*/ 1257300 w 1423987"/>
              <a:gd name="connsiteY71" fmla="*/ 347663 h 895350"/>
              <a:gd name="connsiteX72" fmla="*/ 1214437 w 1423987"/>
              <a:gd name="connsiteY72" fmla="*/ 361950 h 895350"/>
              <a:gd name="connsiteX73" fmla="*/ 1200150 w 1423987"/>
              <a:gd name="connsiteY73" fmla="*/ 419100 h 895350"/>
              <a:gd name="connsiteX74" fmla="*/ 1171575 w 1423987"/>
              <a:gd name="connsiteY74" fmla="*/ 423863 h 895350"/>
              <a:gd name="connsiteX75" fmla="*/ 1152525 w 1423987"/>
              <a:gd name="connsiteY75" fmla="*/ 338138 h 895350"/>
              <a:gd name="connsiteX76" fmla="*/ 1109662 w 1423987"/>
              <a:gd name="connsiteY76" fmla="*/ 304800 h 895350"/>
              <a:gd name="connsiteX77" fmla="*/ 1057275 w 1423987"/>
              <a:gd name="connsiteY77" fmla="*/ 328613 h 895350"/>
              <a:gd name="connsiteX78" fmla="*/ 1033462 w 1423987"/>
              <a:gd name="connsiteY78" fmla="*/ 361950 h 895350"/>
              <a:gd name="connsiteX79" fmla="*/ 1033462 w 1423987"/>
              <a:gd name="connsiteY79" fmla="*/ 361950 h 895350"/>
              <a:gd name="connsiteX80" fmla="*/ 990600 w 1423987"/>
              <a:gd name="connsiteY80" fmla="*/ 381000 h 895350"/>
              <a:gd name="connsiteX81" fmla="*/ 938212 w 1423987"/>
              <a:gd name="connsiteY81" fmla="*/ 385763 h 895350"/>
              <a:gd name="connsiteX82" fmla="*/ 919162 w 1423987"/>
              <a:gd name="connsiteY82" fmla="*/ 314325 h 895350"/>
              <a:gd name="connsiteX83" fmla="*/ 942975 w 1423987"/>
              <a:gd name="connsiteY83" fmla="*/ 195263 h 895350"/>
              <a:gd name="connsiteX84" fmla="*/ 919162 w 1423987"/>
              <a:gd name="connsiteY84" fmla="*/ 123825 h 895350"/>
              <a:gd name="connsiteX85" fmla="*/ 914400 w 1423987"/>
              <a:gd name="connsiteY85" fmla="*/ 61913 h 895350"/>
              <a:gd name="connsiteX86" fmla="*/ 866775 w 1423987"/>
              <a:gd name="connsiteY86" fmla="*/ 4763 h 895350"/>
              <a:gd name="connsiteX87" fmla="*/ 771525 w 1423987"/>
              <a:gd name="connsiteY87" fmla="*/ 42863 h 895350"/>
              <a:gd name="connsiteX88" fmla="*/ 733425 w 1423987"/>
              <a:gd name="connsiteY88" fmla="*/ 66675 h 895350"/>
              <a:gd name="connsiteX89" fmla="*/ 614362 w 1423987"/>
              <a:gd name="connsiteY89" fmla="*/ 9525 h 895350"/>
              <a:gd name="connsiteX90" fmla="*/ 514350 w 1423987"/>
              <a:gd name="connsiteY90" fmla="*/ 0 h 895350"/>
              <a:gd name="connsiteX91" fmla="*/ 390525 w 1423987"/>
              <a:gd name="connsiteY91" fmla="*/ 80963 h 895350"/>
              <a:gd name="connsiteX92" fmla="*/ 395287 w 1423987"/>
              <a:gd name="connsiteY92" fmla="*/ 161925 h 895350"/>
              <a:gd name="connsiteX93" fmla="*/ 319087 w 1423987"/>
              <a:gd name="connsiteY93" fmla="*/ 152400 h 895350"/>
              <a:gd name="connsiteX94" fmla="*/ 171450 w 1423987"/>
              <a:gd name="connsiteY94" fmla="*/ 190500 h 895350"/>
              <a:gd name="connsiteX95" fmla="*/ 23812 w 1423987"/>
              <a:gd name="connsiteY95" fmla="*/ 242888 h 895350"/>
              <a:gd name="connsiteX0" fmla="*/ 23812 w 1423987"/>
              <a:gd name="connsiteY0" fmla="*/ 242888 h 895350"/>
              <a:gd name="connsiteX1" fmla="*/ 0 w 1423987"/>
              <a:gd name="connsiteY1" fmla="*/ 290513 h 895350"/>
              <a:gd name="connsiteX2" fmla="*/ 38100 w 1423987"/>
              <a:gd name="connsiteY2" fmla="*/ 300038 h 895350"/>
              <a:gd name="connsiteX3" fmla="*/ 38100 w 1423987"/>
              <a:gd name="connsiteY3" fmla="*/ 333375 h 895350"/>
              <a:gd name="connsiteX4" fmla="*/ 23812 w 1423987"/>
              <a:gd name="connsiteY4" fmla="*/ 371475 h 895350"/>
              <a:gd name="connsiteX5" fmla="*/ 52387 w 1423987"/>
              <a:gd name="connsiteY5" fmla="*/ 385763 h 895350"/>
              <a:gd name="connsiteX6" fmla="*/ 57150 w 1423987"/>
              <a:gd name="connsiteY6" fmla="*/ 457200 h 895350"/>
              <a:gd name="connsiteX7" fmla="*/ 66675 w 1423987"/>
              <a:gd name="connsiteY7" fmla="*/ 485775 h 895350"/>
              <a:gd name="connsiteX8" fmla="*/ 76200 w 1423987"/>
              <a:gd name="connsiteY8" fmla="*/ 538163 h 895350"/>
              <a:gd name="connsiteX9" fmla="*/ 76200 w 1423987"/>
              <a:gd name="connsiteY9" fmla="*/ 538163 h 895350"/>
              <a:gd name="connsiteX10" fmla="*/ 95250 w 1423987"/>
              <a:gd name="connsiteY10" fmla="*/ 590550 h 895350"/>
              <a:gd name="connsiteX11" fmla="*/ 100012 w 1423987"/>
              <a:gd name="connsiteY11" fmla="*/ 628650 h 895350"/>
              <a:gd name="connsiteX12" fmla="*/ 100012 w 1423987"/>
              <a:gd name="connsiteY12" fmla="*/ 685800 h 895350"/>
              <a:gd name="connsiteX13" fmla="*/ 57150 w 1423987"/>
              <a:gd name="connsiteY13" fmla="*/ 738188 h 895350"/>
              <a:gd name="connsiteX14" fmla="*/ 28575 w 1423987"/>
              <a:gd name="connsiteY14" fmla="*/ 809625 h 895350"/>
              <a:gd name="connsiteX15" fmla="*/ 33337 w 1423987"/>
              <a:gd name="connsiteY15" fmla="*/ 847725 h 895350"/>
              <a:gd name="connsiteX16" fmla="*/ 76200 w 1423987"/>
              <a:gd name="connsiteY16" fmla="*/ 809625 h 895350"/>
              <a:gd name="connsiteX17" fmla="*/ 119062 w 1423987"/>
              <a:gd name="connsiteY17" fmla="*/ 809625 h 895350"/>
              <a:gd name="connsiteX18" fmla="*/ 161925 w 1423987"/>
              <a:gd name="connsiteY18" fmla="*/ 833438 h 895350"/>
              <a:gd name="connsiteX19" fmla="*/ 190500 w 1423987"/>
              <a:gd name="connsiteY19" fmla="*/ 881063 h 895350"/>
              <a:gd name="connsiteX20" fmla="*/ 223837 w 1423987"/>
              <a:gd name="connsiteY20" fmla="*/ 895350 h 895350"/>
              <a:gd name="connsiteX21" fmla="*/ 223837 w 1423987"/>
              <a:gd name="connsiteY21" fmla="*/ 895350 h 895350"/>
              <a:gd name="connsiteX22" fmla="*/ 266700 w 1423987"/>
              <a:gd name="connsiteY22" fmla="*/ 876300 h 895350"/>
              <a:gd name="connsiteX23" fmla="*/ 276225 w 1423987"/>
              <a:gd name="connsiteY23" fmla="*/ 833438 h 895350"/>
              <a:gd name="connsiteX24" fmla="*/ 276225 w 1423987"/>
              <a:gd name="connsiteY24" fmla="*/ 833438 h 895350"/>
              <a:gd name="connsiteX25" fmla="*/ 338137 w 1423987"/>
              <a:gd name="connsiteY25" fmla="*/ 857250 h 895350"/>
              <a:gd name="connsiteX26" fmla="*/ 338137 w 1423987"/>
              <a:gd name="connsiteY26" fmla="*/ 857250 h 895350"/>
              <a:gd name="connsiteX27" fmla="*/ 390525 w 1423987"/>
              <a:gd name="connsiteY27" fmla="*/ 838200 h 895350"/>
              <a:gd name="connsiteX28" fmla="*/ 414337 w 1423987"/>
              <a:gd name="connsiteY28" fmla="*/ 819150 h 895350"/>
              <a:gd name="connsiteX29" fmla="*/ 442912 w 1423987"/>
              <a:gd name="connsiteY29" fmla="*/ 781050 h 895350"/>
              <a:gd name="connsiteX30" fmla="*/ 447675 w 1423987"/>
              <a:gd name="connsiteY30" fmla="*/ 728663 h 895350"/>
              <a:gd name="connsiteX31" fmla="*/ 481012 w 1423987"/>
              <a:gd name="connsiteY31" fmla="*/ 690563 h 895350"/>
              <a:gd name="connsiteX32" fmla="*/ 480881 w 1423987"/>
              <a:gd name="connsiteY32" fmla="*/ 633412 h 895350"/>
              <a:gd name="connsiteX33" fmla="*/ 457200 w 1423987"/>
              <a:gd name="connsiteY33" fmla="*/ 595313 h 895350"/>
              <a:gd name="connsiteX34" fmla="*/ 452437 w 1423987"/>
              <a:gd name="connsiteY34" fmla="*/ 542925 h 895350"/>
              <a:gd name="connsiteX35" fmla="*/ 495300 w 1423987"/>
              <a:gd name="connsiteY35" fmla="*/ 523875 h 895350"/>
              <a:gd name="connsiteX36" fmla="*/ 528637 w 1423987"/>
              <a:gd name="connsiteY36" fmla="*/ 538163 h 895350"/>
              <a:gd name="connsiteX37" fmla="*/ 557212 w 1423987"/>
              <a:gd name="connsiteY37" fmla="*/ 566738 h 895350"/>
              <a:gd name="connsiteX38" fmla="*/ 590550 w 1423987"/>
              <a:gd name="connsiteY38" fmla="*/ 519113 h 895350"/>
              <a:gd name="connsiteX39" fmla="*/ 633412 w 1423987"/>
              <a:gd name="connsiteY39" fmla="*/ 519113 h 895350"/>
              <a:gd name="connsiteX40" fmla="*/ 652462 w 1423987"/>
              <a:gd name="connsiteY40" fmla="*/ 547688 h 895350"/>
              <a:gd name="connsiteX41" fmla="*/ 709612 w 1423987"/>
              <a:gd name="connsiteY41" fmla="*/ 619125 h 895350"/>
              <a:gd name="connsiteX42" fmla="*/ 719137 w 1423987"/>
              <a:gd name="connsiteY42" fmla="*/ 647700 h 895350"/>
              <a:gd name="connsiteX43" fmla="*/ 790575 w 1423987"/>
              <a:gd name="connsiteY43" fmla="*/ 676275 h 895350"/>
              <a:gd name="connsiteX44" fmla="*/ 828675 w 1423987"/>
              <a:gd name="connsiteY44" fmla="*/ 633413 h 895350"/>
              <a:gd name="connsiteX45" fmla="*/ 871537 w 1423987"/>
              <a:gd name="connsiteY45" fmla="*/ 633413 h 895350"/>
              <a:gd name="connsiteX46" fmla="*/ 942975 w 1423987"/>
              <a:gd name="connsiteY46" fmla="*/ 671513 h 895350"/>
              <a:gd name="connsiteX47" fmla="*/ 981075 w 1423987"/>
              <a:gd name="connsiteY47" fmla="*/ 666750 h 895350"/>
              <a:gd name="connsiteX48" fmla="*/ 1004887 w 1423987"/>
              <a:gd name="connsiteY48" fmla="*/ 714375 h 895350"/>
              <a:gd name="connsiteX49" fmla="*/ 1071562 w 1423987"/>
              <a:gd name="connsiteY49" fmla="*/ 723900 h 895350"/>
              <a:gd name="connsiteX50" fmla="*/ 1133475 w 1423987"/>
              <a:gd name="connsiteY50" fmla="*/ 700088 h 895350"/>
              <a:gd name="connsiteX51" fmla="*/ 1252537 w 1423987"/>
              <a:gd name="connsiteY51" fmla="*/ 690563 h 895350"/>
              <a:gd name="connsiteX52" fmla="*/ 1295400 w 1423987"/>
              <a:gd name="connsiteY52" fmla="*/ 742950 h 895350"/>
              <a:gd name="connsiteX53" fmla="*/ 1338262 w 1423987"/>
              <a:gd name="connsiteY53" fmla="*/ 738188 h 895350"/>
              <a:gd name="connsiteX54" fmla="*/ 1333500 w 1423987"/>
              <a:gd name="connsiteY54" fmla="*/ 757238 h 895350"/>
              <a:gd name="connsiteX55" fmla="*/ 1333500 w 1423987"/>
              <a:gd name="connsiteY55" fmla="*/ 757238 h 895350"/>
              <a:gd name="connsiteX56" fmla="*/ 1414462 w 1423987"/>
              <a:gd name="connsiteY56" fmla="*/ 762000 h 895350"/>
              <a:gd name="connsiteX57" fmla="*/ 1409700 w 1423987"/>
              <a:gd name="connsiteY57" fmla="*/ 723900 h 895350"/>
              <a:gd name="connsiteX58" fmla="*/ 1366837 w 1423987"/>
              <a:gd name="connsiteY58" fmla="*/ 690563 h 895350"/>
              <a:gd name="connsiteX59" fmla="*/ 1352550 w 1423987"/>
              <a:gd name="connsiteY59" fmla="*/ 647700 h 895350"/>
              <a:gd name="connsiteX60" fmla="*/ 1347787 w 1423987"/>
              <a:gd name="connsiteY60" fmla="*/ 619125 h 895350"/>
              <a:gd name="connsiteX61" fmla="*/ 1357312 w 1423987"/>
              <a:gd name="connsiteY61" fmla="*/ 552450 h 895350"/>
              <a:gd name="connsiteX62" fmla="*/ 1295400 w 1423987"/>
              <a:gd name="connsiteY62" fmla="*/ 585788 h 895350"/>
              <a:gd name="connsiteX63" fmla="*/ 1276350 w 1423987"/>
              <a:gd name="connsiteY63" fmla="*/ 557213 h 895350"/>
              <a:gd name="connsiteX64" fmla="*/ 1257300 w 1423987"/>
              <a:gd name="connsiteY64" fmla="*/ 476250 h 895350"/>
              <a:gd name="connsiteX65" fmla="*/ 1300162 w 1423987"/>
              <a:gd name="connsiteY65" fmla="*/ 457200 h 895350"/>
              <a:gd name="connsiteX66" fmla="*/ 1371600 w 1423987"/>
              <a:gd name="connsiteY66" fmla="*/ 457200 h 895350"/>
              <a:gd name="connsiteX67" fmla="*/ 1419225 w 1423987"/>
              <a:gd name="connsiteY67" fmla="*/ 423863 h 895350"/>
              <a:gd name="connsiteX68" fmla="*/ 1423987 w 1423987"/>
              <a:gd name="connsiteY68" fmla="*/ 371475 h 895350"/>
              <a:gd name="connsiteX69" fmla="*/ 1352550 w 1423987"/>
              <a:gd name="connsiteY69" fmla="*/ 390525 h 895350"/>
              <a:gd name="connsiteX70" fmla="*/ 1333500 w 1423987"/>
              <a:gd name="connsiteY70" fmla="*/ 376238 h 895350"/>
              <a:gd name="connsiteX71" fmla="*/ 1257300 w 1423987"/>
              <a:gd name="connsiteY71" fmla="*/ 347663 h 895350"/>
              <a:gd name="connsiteX72" fmla="*/ 1214437 w 1423987"/>
              <a:gd name="connsiteY72" fmla="*/ 361950 h 895350"/>
              <a:gd name="connsiteX73" fmla="*/ 1200150 w 1423987"/>
              <a:gd name="connsiteY73" fmla="*/ 419100 h 895350"/>
              <a:gd name="connsiteX74" fmla="*/ 1171575 w 1423987"/>
              <a:gd name="connsiteY74" fmla="*/ 423863 h 895350"/>
              <a:gd name="connsiteX75" fmla="*/ 1152525 w 1423987"/>
              <a:gd name="connsiteY75" fmla="*/ 338138 h 895350"/>
              <a:gd name="connsiteX76" fmla="*/ 1109662 w 1423987"/>
              <a:gd name="connsiteY76" fmla="*/ 304800 h 895350"/>
              <a:gd name="connsiteX77" fmla="*/ 1057275 w 1423987"/>
              <a:gd name="connsiteY77" fmla="*/ 328613 h 895350"/>
              <a:gd name="connsiteX78" fmla="*/ 1033462 w 1423987"/>
              <a:gd name="connsiteY78" fmla="*/ 361950 h 895350"/>
              <a:gd name="connsiteX79" fmla="*/ 1033462 w 1423987"/>
              <a:gd name="connsiteY79" fmla="*/ 361950 h 895350"/>
              <a:gd name="connsiteX80" fmla="*/ 990600 w 1423987"/>
              <a:gd name="connsiteY80" fmla="*/ 381000 h 895350"/>
              <a:gd name="connsiteX81" fmla="*/ 938212 w 1423987"/>
              <a:gd name="connsiteY81" fmla="*/ 385763 h 895350"/>
              <a:gd name="connsiteX82" fmla="*/ 919162 w 1423987"/>
              <a:gd name="connsiteY82" fmla="*/ 314325 h 895350"/>
              <a:gd name="connsiteX83" fmla="*/ 942975 w 1423987"/>
              <a:gd name="connsiteY83" fmla="*/ 195263 h 895350"/>
              <a:gd name="connsiteX84" fmla="*/ 919162 w 1423987"/>
              <a:gd name="connsiteY84" fmla="*/ 123825 h 895350"/>
              <a:gd name="connsiteX85" fmla="*/ 914400 w 1423987"/>
              <a:gd name="connsiteY85" fmla="*/ 61913 h 895350"/>
              <a:gd name="connsiteX86" fmla="*/ 866775 w 1423987"/>
              <a:gd name="connsiteY86" fmla="*/ 4763 h 895350"/>
              <a:gd name="connsiteX87" fmla="*/ 771525 w 1423987"/>
              <a:gd name="connsiteY87" fmla="*/ 42863 h 895350"/>
              <a:gd name="connsiteX88" fmla="*/ 733425 w 1423987"/>
              <a:gd name="connsiteY88" fmla="*/ 66675 h 895350"/>
              <a:gd name="connsiteX89" fmla="*/ 614362 w 1423987"/>
              <a:gd name="connsiteY89" fmla="*/ 9525 h 895350"/>
              <a:gd name="connsiteX90" fmla="*/ 514350 w 1423987"/>
              <a:gd name="connsiteY90" fmla="*/ 0 h 895350"/>
              <a:gd name="connsiteX91" fmla="*/ 390525 w 1423987"/>
              <a:gd name="connsiteY91" fmla="*/ 80963 h 895350"/>
              <a:gd name="connsiteX92" fmla="*/ 395287 w 1423987"/>
              <a:gd name="connsiteY92" fmla="*/ 161925 h 895350"/>
              <a:gd name="connsiteX93" fmla="*/ 319087 w 1423987"/>
              <a:gd name="connsiteY93" fmla="*/ 152400 h 895350"/>
              <a:gd name="connsiteX94" fmla="*/ 171450 w 1423987"/>
              <a:gd name="connsiteY94" fmla="*/ 190500 h 895350"/>
              <a:gd name="connsiteX95" fmla="*/ 23812 w 1423987"/>
              <a:gd name="connsiteY95" fmla="*/ 242888 h 895350"/>
              <a:gd name="connsiteX0" fmla="*/ 23812 w 1423987"/>
              <a:gd name="connsiteY0" fmla="*/ 242888 h 895350"/>
              <a:gd name="connsiteX1" fmla="*/ 0 w 1423987"/>
              <a:gd name="connsiteY1" fmla="*/ 290513 h 895350"/>
              <a:gd name="connsiteX2" fmla="*/ 38100 w 1423987"/>
              <a:gd name="connsiteY2" fmla="*/ 300038 h 895350"/>
              <a:gd name="connsiteX3" fmla="*/ 38100 w 1423987"/>
              <a:gd name="connsiteY3" fmla="*/ 333375 h 895350"/>
              <a:gd name="connsiteX4" fmla="*/ 23812 w 1423987"/>
              <a:gd name="connsiteY4" fmla="*/ 371475 h 895350"/>
              <a:gd name="connsiteX5" fmla="*/ 52387 w 1423987"/>
              <a:gd name="connsiteY5" fmla="*/ 385763 h 895350"/>
              <a:gd name="connsiteX6" fmla="*/ 57150 w 1423987"/>
              <a:gd name="connsiteY6" fmla="*/ 457200 h 895350"/>
              <a:gd name="connsiteX7" fmla="*/ 66675 w 1423987"/>
              <a:gd name="connsiteY7" fmla="*/ 485775 h 895350"/>
              <a:gd name="connsiteX8" fmla="*/ 76200 w 1423987"/>
              <a:gd name="connsiteY8" fmla="*/ 538163 h 895350"/>
              <a:gd name="connsiteX9" fmla="*/ 76200 w 1423987"/>
              <a:gd name="connsiteY9" fmla="*/ 538163 h 895350"/>
              <a:gd name="connsiteX10" fmla="*/ 95250 w 1423987"/>
              <a:gd name="connsiteY10" fmla="*/ 590550 h 895350"/>
              <a:gd name="connsiteX11" fmla="*/ 100012 w 1423987"/>
              <a:gd name="connsiteY11" fmla="*/ 628650 h 895350"/>
              <a:gd name="connsiteX12" fmla="*/ 100012 w 1423987"/>
              <a:gd name="connsiteY12" fmla="*/ 685800 h 895350"/>
              <a:gd name="connsiteX13" fmla="*/ 57150 w 1423987"/>
              <a:gd name="connsiteY13" fmla="*/ 738188 h 895350"/>
              <a:gd name="connsiteX14" fmla="*/ 28575 w 1423987"/>
              <a:gd name="connsiteY14" fmla="*/ 809625 h 895350"/>
              <a:gd name="connsiteX15" fmla="*/ 33337 w 1423987"/>
              <a:gd name="connsiteY15" fmla="*/ 847725 h 895350"/>
              <a:gd name="connsiteX16" fmla="*/ 76200 w 1423987"/>
              <a:gd name="connsiteY16" fmla="*/ 809625 h 895350"/>
              <a:gd name="connsiteX17" fmla="*/ 119062 w 1423987"/>
              <a:gd name="connsiteY17" fmla="*/ 809625 h 895350"/>
              <a:gd name="connsiteX18" fmla="*/ 161925 w 1423987"/>
              <a:gd name="connsiteY18" fmla="*/ 833438 h 895350"/>
              <a:gd name="connsiteX19" fmla="*/ 190500 w 1423987"/>
              <a:gd name="connsiteY19" fmla="*/ 881063 h 895350"/>
              <a:gd name="connsiteX20" fmla="*/ 223837 w 1423987"/>
              <a:gd name="connsiteY20" fmla="*/ 895350 h 895350"/>
              <a:gd name="connsiteX21" fmla="*/ 223837 w 1423987"/>
              <a:gd name="connsiteY21" fmla="*/ 895350 h 895350"/>
              <a:gd name="connsiteX22" fmla="*/ 266700 w 1423987"/>
              <a:gd name="connsiteY22" fmla="*/ 876300 h 895350"/>
              <a:gd name="connsiteX23" fmla="*/ 276225 w 1423987"/>
              <a:gd name="connsiteY23" fmla="*/ 833438 h 895350"/>
              <a:gd name="connsiteX24" fmla="*/ 276225 w 1423987"/>
              <a:gd name="connsiteY24" fmla="*/ 833438 h 895350"/>
              <a:gd name="connsiteX25" fmla="*/ 338137 w 1423987"/>
              <a:gd name="connsiteY25" fmla="*/ 857250 h 895350"/>
              <a:gd name="connsiteX26" fmla="*/ 338137 w 1423987"/>
              <a:gd name="connsiteY26" fmla="*/ 857250 h 895350"/>
              <a:gd name="connsiteX27" fmla="*/ 390525 w 1423987"/>
              <a:gd name="connsiteY27" fmla="*/ 838200 h 895350"/>
              <a:gd name="connsiteX28" fmla="*/ 414337 w 1423987"/>
              <a:gd name="connsiteY28" fmla="*/ 819150 h 895350"/>
              <a:gd name="connsiteX29" fmla="*/ 442912 w 1423987"/>
              <a:gd name="connsiteY29" fmla="*/ 781050 h 895350"/>
              <a:gd name="connsiteX30" fmla="*/ 447675 w 1423987"/>
              <a:gd name="connsiteY30" fmla="*/ 728663 h 895350"/>
              <a:gd name="connsiteX31" fmla="*/ 481012 w 1423987"/>
              <a:gd name="connsiteY31" fmla="*/ 690563 h 895350"/>
              <a:gd name="connsiteX32" fmla="*/ 480881 w 1423987"/>
              <a:gd name="connsiteY32" fmla="*/ 633412 h 895350"/>
              <a:gd name="connsiteX33" fmla="*/ 466637 w 1423987"/>
              <a:gd name="connsiteY33" fmla="*/ 585788 h 895350"/>
              <a:gd name="connsiteX34" fmla="*/ 452437 w 1423987"/>
              <a:gd name="connsiteY34" fmla="*/ 542925 h 895350"/>
              <a:gd name="connsiteX35" fmla="*/ 495300 w 1423987"/>
              <a:gd name="connsiteY35" fmla="*/ 523875 h 895350"/>
              <a:gd name="connsiteX36" fmla="*/ 528637 w 1423987"/>
              <a:gd name="connsiteY36" fmla="*/ 538163 h 895350"/>
              <a:gd name="connsiteX37" fmla="*/ 557212 w 1423987"/>
              <a:gd name="connsiteY37" fmla="*/ 566738 h 895350"/>
              <a:gd name="connsiteX38" fmla="*/ 590550 w 1423987"/>
              <a:gd name="connsiteY38" fmla="*/ 519113 h 895350"/>
              <a:gd name="connsiteX39" fmla="*/ 633412 w 1423987"/>
              <a:gd name="connsiteY39" fmla="*/ 519113 h 895350"/>
              <a:gd name="connsiteX40" fmla="*/ 652462 w 1423987"/>
              <a:gd name="connsiteY40" fmla="*/ 547688 h 895350"/>
              <a:gd name="connsiteX41" fmla="*/ 709612 w 1423987"/>
              <a:gd name="connsiteY41" fmla="*/ 619125 h 895350"/>
              <a:gd name="connsiteX42" fmla="*/ 719137 w 1423987"/>
              <a:gd name="connsiteY42" fmla="*/ 647700 h 895350"/>
              <a:gd name="connsiteX43" fmla="*/ 790575 w 1423987"/>
              <a:gd name="connsiteY43" fmla="*/ 676275 h 895350"/>
              <a:gd name="connsiteX44" fmla="*/ 828675 w 1423987"/>
              <a:gd name="connsiteY44" fmla="*/ 633413 h 895350"/>
              <a:gd name="connsiteX45" fmla="*/ 871537 w 1423987"/>
              <a:gd name="connsiteY45" fmla="*/ 633413 h 895350"/>
              <a:gd name="connsiteX46" fmla="*/ 942975 w 1423987"/>
              <a:gd name="connsiteY46" fmla="*/ 671513 h 895350"/>
              <a:gd name="connsiteX47" fmla="*/ 981075 w 1423987"/>
              <a:gd name="connsiteY47" fmla="*/ 666750 h 895350"/>
              <a:gd name="connsiteX48" fmla="*/ 1004887 w 1423987"/>
              <a:gd name="connsiteY48" fmla="*/ 714375 h 895350"/>
              <a:gd name="connsiteX49" fmla="*/ 1071562 w 1423987"/>
              <a:gd name="connsiteY49" fmla="*/ 723900 h 895350"/>
              <a:gd name="connsiteX50" fmla="*/ 1133475 w 1423987"/>
              <a:gd name="connsiteY50" fmla="*/ 700088 h 895350"/>
              <a:gd name="connsiteX51" fmla="*/ 1252537 w 1423987"/>
              <a:gd name="connsiteY51" fmla="*/ 690563 h 895350"/>
              <a:gd name="connsiteX52" fmla="*/ 1295400 w 1423987"/>
              <a:gd name="connsiteY52" fmla="*/ 742950 h 895350"/>
              <a:gd name="connsiteX53" fmla="*/ 1338262 w 1423987"/>
              <a:gd name="connsiteY53" fmla="*/ 738188 h 895350"/>
              <a:gd name="connsiteX54" fmla="*/ 1333500 w 1423987"/>
              <a:gd name="connsiteY54" fmla="*/ 757238 h 895350"/>
              <a:gd name="connsiteX55" fmla="*/ 1333500 w 1423987"/>
              <a:gd name="connsiteY55" fmla="*/ 757238 h 895350"/>
              <a:gd name="connsiteX56" fmla="*/ 1414462 w 1423987"/>
              <a:gd name="connsiteY56" fmla="*/ 762000 h 895350"/>
              <a:gd name="connsiteX57" fmla="*/ 1409700 w 1423987"/>
              <a:gd name="connsiteY57" fmla="*/ 723900 h 895350"/>
              <a:gd name="connsiteX58" fmla="*/ 1366837 w 1423987"/>
              <a:gd name="connsiteY58" fmla="*/ 690563 h 895350"/>
              <a:gd name="connsiteX59" fmla="*/ 1352550 w 1423987"/>
              <a:gd name="connsiteY59" fmla="*/ 647700 h 895350"/>
              <a:gd name="connsiteX60" fmla="*/ 1347787 w 1423987"/>
              <a:gd name="connsiteY60" fmla="*/ 619125 h 895350"/>
              <a:gd name="connsiteX61" fmla="*/ 1357312 w 1423987"/>
              <a:gd name="connsiteY61" fmla="*/ 552450 h 895350"/>
              <a:gd name="connsiteX62" fmla="*/ 1295400 w 1423987"/>
              <a:gd name="connsiteY62" fmla="*/ 585788 h 895350"/>
              <a:gd name="connsiteX63" fmla="*/ 1276350 w 1423987"/>
              <a:gd name="connsiteY63" fmla="*/ 557213 h 895350"/>
              <a:gd name="connsiteX64" fmla="*/ 1257300 w 1423987"/>
              <a:gd name="connsiteY64" fmla="*/ 476250 h 895350"/>
              <a:gd name="connsiteX65" fmla="*/ 1300162 w 1423987"/>
              <a:gd name="connsiteY65" fmla="*/ 457200 h 895350"/>
              <a:gd name="connsiteX66" fmla="*/ 1371600 w 1423987"/>
              <a:gd name="connsiteY66" fmla="*/ 457200 h 895350"/>
              <a:gd name="connsiteX67" fmla="*/ 1419225 w 1423987"/>
              <a:gd name="connsiteY67" fmla="*/ 423863 h 895350"/>
              <a:gd name="connsiteX68" fmla="*/ 1423987 w 1423987"/>
              <a:gd name="connsiteY68" fmla="*/ 371475 h 895350"/>
              <a:gd name="connsiteX69" fmla="*/ 1352550 w 1423987"/>
              <a:gd name="connsiteY69" fmla="*/ 390525 h 895350"/>
              <a:gd name="connsiteX70" fmla="*/ 1333500 w 1423987"/>
              <a:gd name="connsiteY70" fmla="*/ 376238 h 895350"/>
              <a:gd name="connsiteX71" fmla="*/ 1257300 w 1423987"/>
              <a:gd name="connsiteY71" fmla="*/ 347663 h 895350"/>
              <a:gd name="connsiteX72" fmla="*/ 1214437 w 1423987"/>
              <a:gd name="connsiteY72" fmla="*/ 361950 h 895350"/>
              <a:gd name="connsiteX73" fmla="*/ 1200150 w 1423987"/>
              <a:gd name="connsiteY73" fmla="*/ 419100 h 895350"/>
              <a:gd name="connsiteX74" fmla="*/ 1171575 w 1423987"/>
              <a:gd name="connsiteY74" fmla="*/ 423863 h 895350"/>
              <a:gd name="connsiteX75" fmla="*/ 1152525 w 1423987"/>
              <a:gd name="connsiteY75" fmla="*/ 338138 h 895350"/>
              <a:gd name="connsiteX76" fmla="*/ 1109662 w 1423987"/>
              <a:gd name="connsiteY76" fmla="*/ 304800 h 895350"/>
              <a:gd name="connsiteX77" fmla="*/ 1057275 w 1423987"/>
              <a:gd name="connsiteY77" fmla="*/ 328613 h 895350"/>
              <a:gd name="connsiteX78" fmla="*/ 1033462 w 1423987"/>
              <a:gd name="connsiteY78" fmla="*/ 361950 h 895350"/>
              <a:gd name="connsiteX79" fmla="*/ 1033462 w 1423987"/>
              <a:gd name="connsiteY79" fmla="*/ 361950 h 895350"/>
              <a:gd name="connsiteX80" fmla="*/ 990600 w 1423987"/>
              <a:gd name="connsiteY80" fmla="*/ 381000 h 895350"/>
              <a:gd name="connsiteX81" fmla="*/ 938212 w 1423987"/>
              <a:gd name="connsiteY81" fmla="*/ 385763 h 895350"/>
              <a:gd name="connsiteX82" fmla="*/ 919162 w 1423987"/>
              <a:gd name="connsiteY82" fmla="*/ 314325 h 895350"/>
              <a:gd name="connsiteX83" fmla="*/ 942975 w 1423987"/>
              <a:gd name="connsiteY83" fmla="*/ 195263 h 895350"/>
              <a:gd name="connsiteX84" fmla="*/ 919162 w 1423987"/>
              <a:gd name="connsiteY84" fmla="*/ 123825 h 895350"/>
              <a:gd name="connsiteX85" fmla="*/ 914400 w 1423987"/>
              <a:gd name="connsiteY85" fmla="*/ 61913 h 895350"/>
              <a:gd name="connsiteX86" fmla="*/ 866775 w 1423987"/>
              <a:gd name="connsiteY86" fmla="*/ 4763 h 895350"/>
              <a:gd name="connsiteX87" fmla="*/ 771525 w 1423987"/>
              <a:gd name="connsiteY87" fmla="*/ 42863 h 895350"/>
              <a:gd name="connsiteX88" fmla="*/ 733425 w 1423987"/>
              <a:gd name="connsiteY88" fmla="*/ 66675 h 895350"/>
              <a:gd name="connsiteX89" fmla="*/ 614362 w 1423987"/>
              <a:gd name="connsiteY89" fmla="*/ 9525 h 895350"/>
              <a:gd name="connsiteX90" fmla="*/ 514350 w 1423987"/>
              <a:gd name="connsiteY90" fmla="*/ 0 h 895350"/>
              <a:gd name="connsiteX91" fmla="*/ 390525 w 1423987"/>
              <a:gd name="connsiteY91" fmla="*/ 80963 h 895350"/>
              <a:gd name="connsiteX92" fmla="*/ 395287 w 1423987"/>
              <a:gd name="connsiteY92" fmla="*/ 161925 h 895350"/>
              <a:gd name="connsiteX93" fmla="*/ 319087 w 1423987"/>
              <a:gd name="connsiteY93" fmla="*/ 152400 h 895350"/>
              <a:gd name="connsiteX94" fmla="*/ 171450 w 1423987"/>
              <a:gd name="connsiteY94" fmla="*/ 190500 h 895350"/>
              <a:gd name="connsiteX95" fmla="*/ 23812 w 1423987"/>
              <a:gd name="connsiteY95" fmla="*/ 242888 h 895350"/>
              <a:gd name="connsiteX0" fmla="*/ 23812 w 1423987"/>
              <a:gd name="connsiteY0" fmla="*/ 242888 h 895350"/>
              <a:gd name="connsiteX1" fmla="*/ 0 w 1423987"/>
              <a:gd name="connsiteY1" fmla="*/ 290513 h 895350"/>
              <a:gd name="connsiteX2" fmla="*/ 38100 w 1423987"/>
              <a:gd name="connsiteY2" fmla="*/ 300038 h 895350"/>
              <a:gd name="connsiteX3" fmla="*/ 38100 w 1423987"/>
              <a:gd name="connsiteY3" fmla="*/ 333375 h 895350"/>
              <a:gd name="connsiteX4" fmla="*/ 23812 w 1423987"/>
              <a:gd name="connsiteY4" fmla="*/ 371475 h 895350"/>
              <a:gd name="connsiteX5" fmla="*/ 52387 w 1423987"/>
              <a:gd name="connsiteY5" fmla="*/ 385763 h 895350"/>
              <a:gd name="connsiteX6" fmla="*/ 57150 w 1423987"/>
              <a:gd name="connsiteY6" fmla="*/ 457200 h 895350"/>
              <a:gd name="connsiteX7" fmla="*/ 66675 w 1423987"/>
              <a:gd name="connsiteY7" fmla="*/ 485775 h 895350"/>
              <a:gd name="connsiteX8" fmla="*/ 76200 w 1423987"/>
              <a:gd name="connsiteY8" fmla="*/ 538163 h 895350"/>
              <a:gd name="connsiteX9" fmla="*/ 76200 w 1423987"/>
              <a:gd name="connsiteY9" fmla="*/ 538163 h 895350"/>
              <a:gd name="connsiteX10" fmla="*/ 95250 w 1423987"/>
              <a:gd name="connsiteY10" fmla="*/ 590550 h 895350"/>
              <a:gd name="connsiteX11" fmla="*/ 100012 w 1423987"/>
              <a:gd name="connsiteY11" fmla="*/ 628650 h 895350"/>
              <a:gd name="connsiteX12" fmla="*/ 100012 w 1423987"/>
              <a:gd name="connsiteY12" fmla="*/ 685800 h 895350"/>
              <a:gd name="connsiteX13" fmla="*/ 57150 w 1423987"/>
              <a:gd name="connsiteY13" fmla="*/ 738188 h 895350"/>
              <a:gd name="connsiteX14" fmla="*/ 28575 w 1423987"/>
              <a:gd name="connsiteY14" fmla="*/ 809625 h 895350"/>
              <a:gd name="connsiteX15" fmla="*/ 33337 w 1423987"/>
              <a:gd name="connsiteY15" fmla="*/ 847725 h 895350"/>
              <a:gd name="connsiteX16" fmla="*/ 76200 w 1423987"/>
              <a:gd name="connsiteY16" fmla="*/ 809625 h 895350"/>
              <a:gd name="connsiteX17" fmla="*/ 119062 w 1423987"/>
              <a:gd name="connsiteY17" fmla="*/ 809625 h 895350"/>
              <a:gd name="connsiteX18" fmla="*/ 161925 w 1423987"/>
              <a:gd name="connsiteY18" fmla="*/ 833438 h 895350"/>
              <a:gd name="connsiteX19" fmla="*/ 190500 w 1423987"/>
              <a:gd name="connsiteY19" fmla="*/ 881063 h 895350"/>
              <a:gd name="connsiteX20" fmla="*/ 223837 w 1423987"/>
              <a:gd name="connsiteY20" fmla="*/ 895350 h 895350"/>
              <a:gd name="connsiteX21" fmla="*/ 223837 w 1423987"/>
              <a:gd name="connsiteY21" fmla="*/ 895350 h 895350"/>
              <a:gd name="connsiteX22" fmla="*/ 266700 w 1423987"/>
              <a:gd name="connsiteY22" fmla="*/ 876300 h 895350"/>
              <a:gd name="connsiteX23" fmla="*/ 276225 w 1423987"/>
              <a:gd name="connsiteY23" fmla="*/ 833438 h 895350"/>
              <a:gd name="connsiteX24" fmla="*/ 276225 w 1423987"/>
              <a:gd name="connsiteY24" fmla="*/ 833438 h 895350"/>
              <a:gd name="connsiteX25" fmla="*/ 338137 w 1423987"/>
              <a:gd name="connsiteY25" fmla="*/ 857250 h 895350"/>
              <a:gd name="connsiteX26" fmla="*/ 338137 w 1423987"/>
              <a:gd name="connsiteY26" fmla="*/ 857250 h 895350"/>
              <a:gd name="connsiteX27" fmla="*/ 390525 w 1423987"/>
              <a:gd name="connsiteY27" fmla="*/ 838200 h 895350"/>
              <a:gd name="connsiteX28" fmla="*/ 414337 w 1423987"/>
              <a:gd name="connsiteY28" fmla="*/ 819150 h 895350"/>
              <a:gd name="connsiteX29" fmla="*/ 442912 w 1423987"/>
              <a:gd name="connsiteY29" fmla="*/ 781050 h 895350"/>
              <a:gd name="connsiteX30" fmla="*/ 447675 w 1423987"/>
              <a:gd name="connsiteY30" fmla="*/ 728663 h 895350"/>
              <a:gd name="connsiteX31" fmla="*/ 481012 w 1423987"/>
              <a:gd name="connsiteY31" fmla="*/ 690563 h 895350"/>
              <a:gd name="connsiteX32" fmla="*/ 480881 w 1423987"/>
              <a:gd name="connsiteY32" fmla="*/ 633412 h 895350"/>
              <a:gd name="connsiteX33" fmla="*/ 466637 w 1423987"/>
              <a:gd name="connsiteY33" fmla="*/ 585788 h 895350"/>
              <a:gd name="connsiteX34" fmla="*/ 452437 w 1423987"/>
              <a:gd name="connsiteY34" fmla="*/ 542925 h 895350"/>
              <a:gd name="connsiteX35" fmla="*/ 495300 w 1423987"/>
              <a:gd name="connsiteY35" fmla="*/ 523875 h 895350"/>
              <a:gd name="connsiteX36" fmla="*/ 528637 w 1423987"/>
              <a:gd name="connsiteY36" fmla="*/ 538163 h 895350"/>
              <a:gd name="connsiteX37" fmla="*/ 557212 w 1423987"/>
              <a:gd name="connsiteY37" fmla="*/ 566738 h 895350"/>
              <a:gd name="connsiteX38" fmla="*/ 590550 w 1423987"/>
              <a:gd name="connsiteY38" fmla="*/ 519113 h 895350"/>
              <a:gd name="connsiteX39" fmla="*/ 633412 w 1423987"/>
              <a:gd name="connsiteY39" fmla="*/ 519113 h 895350"/>
              <a:gd name="connsiteX40" fmla="*/ 652462 w 1423987"/>
              <a:gd name="connsiteY40" fmla="*/ 547688 h 895350"/>
              <a:gd name="connsiteX41" fmla="*/ 709612 w 1423987"/>
              <a:gd name="connsiteY41" fmla="*/ 619125 h 895350"/>
              <a:gd name="connsiteX42" fmla="*/ 719137 w 1423987"/>
              <a:gd name="connsiteY42" fmla="*/ 647700 h 895350"/>
              <a:gd name="connsiteX43" fmla="*/ 790575 w 1423987"/>
              <a:gd name="connsiteY43" fmla="*/ 676275 h 895350"/>
              <a:gd name="connsiteX44" fmla="*/ 828675 w 1423987"/>
              <a:gd name="connsiteY44" fmla="*/ 633413 h 895350"/>
              <a:gd name="connsiteX45" fmla="*/ 871537 w 1423987"/>
              <a:gd name="connsiteY45" fmla="*/ 633413 h 895350"/>
              <a:gd name="connsiteX46" fmla="*/ 942975 w 1423987"/>
              <a:gd name="connsiteY46" fmla="*/ 671513 h 895350"/>
              <a:gd name="connsiteX47" fmla="*/ 981075 w 1423987"/>
              <a:gd name="connsiteY47" fmla="*/ 666750 h 895350"/>
              <a:gd name="connsiteX48" fmla="*/ 1004887 w 1423987"/>
              <a:gd name="connsiteY48" fmla="*/ 714375 h 895350"/>
              <a:gd name="connsiteX49" fmla="*/ 1071562 w 1423987"/>
              <a:gd name="connsiteY49" fmla="*/ 723900 h 895350"/>
              <a:gd name="connsiteX50" fmla="*/ 1133475 w 1423987"/>
              <a:gd name="connsiteY50" fmla="*/ 700088 h 895350"/>
              <a:gd name="connsiteX51" fmla="*/ 1243101 w 1423987"/>
              <a:gd name="connsiteY51" fmla="*/ 704850 h 895350"/>
              <a:gd name="connsiteX52" fmla="*/ 1295400 w 1423987"/>
              <a:gd name="connsiteY52" fmla="*/ 742950 h 895350"/>
              <a:gd name="connsiteX53" fmla="*/ 1338262 w 1423987"/>
              <a:gd name="connsiteY53" fmla="*/ 738188 h 895350"/>
              <a:gd name="connsiteX54" fmla="*/ 1333500 w 1423987"/>
              <a:gd name="connsiteY54" fmla="*/ 757238 h 895350"/>
              <a:gd name="connsiteX55" fmla="*/ 1333500 w 1423987"/>
              <a:gd name="connsiteY55" fmla="*/ 757238 h 895350"/>
              <a:gd name="connsiteX56" fmla="*/ 1414462 w 1423987"/>
              <a:gd name="connsiteY56" fmla="*/ 762000 h 895350"/>
              <a:gd name="connsiteX57" fmla="*/ 1409700 w 1423987"/>
              <a:gd name="connsiteY57" fmla="*/ 723900 h 895350"/>
              <a:gd name="connsiteX58" fmla="*/ 1366837 w 1423987"/>
              <a:gd name="connsiteY58" fmla="*/ 690563 h 895350"/>
              <a:gd name="connsiteX59" fmla="*/ 1352550 w 1423987"/>
              <a:gd name="connsiteY59" fmla="*/ 647700 h 895350"/>
              <a:gd name="connsiteX60" fmla="*/ 1347787 w 1423987"/>
              <a:gd name="connsiteY60" fmla="*/ 619125 h 895350"/>
              <a:gd name="connsiteX61" fmla="*/ 1357312 w 1423987"/>
              <a:gd name="connsiteY61" fmla="*/ 552450 h 895350"/>
              <a:gd name="connsiteX62" fmla="*/ 1295400 w 1423987"/>
              <a:gd name="connsiteY62" fmla="*/ 585788 h 895350"/>
              <a:gd name="connsiteX63" fmla="*/ 1276350 w 1423987"/>
              <a:gd name="connsiteY63" fmla="*/ 557213 h 895350"/>
              <a:gd name="connsiteX64" fmla="*/ 1257300 w 1423987"/>
              <a:gd name="connsiteY64" fmla="*/ 476250 h 895350"/>
              <a:gd name="connsiteX65" fmla="*/ 1300162 w 1423987"/>
              <a:gd name="connsiteY65" fmla="*/ 457200 h 895350"/>
              <a:gd name="connsiteX66" fmla="*/ 1371600 w 1423987"/>
              <a:gd name="connsiteY66" fmla="*/ 457200 h 895350"/>
              <a:gd name="connsiteX67" fmla="*/ 1419225 w 1423987"/>
              <a:gd name="connsiteY67" fmla="*/ 423863 h 895350"/>
              <a:gd name="connsiteX68" fmla="*/ 1423987 w 1423987"/>
              <a:gd name="connsiteY68" fmla="*/ 371475 h 895350"/>
              <a:gd name="connsiteX69" fmla="*/ 1352550 w 1423987"/>
              <a:gd name="connsiteY69" fmla="*/ 390525 h 895350"/>
              <a:gd name="connsiteX70" fmla="*/ 1333500 w 1423987"/>
              <a:gd name="connsiteY70" fmla="*/ 376238 h 895350"/>
              <a:gd name="connsiteX71" fmla="*/ 1257300 w 1423987"/>
              <a:gd name="connsiteY71" fmla="*/ 347663 h 895350"/>
              <a:gd name="connsiteX72" fmla="*/ 1214437 w 1423987"/>
              <a:gd name="connsiteY72" fmla="*/ 361950 h 895350"/>
              <a:gd name="connsiteX73" fmla="*/ 1200150 w 1423987"/>
              <a:gd name="connsiteY73" fmla="*/ 419100 h 895350"/>
              <a:gd name="connsiteX74" fmla="*/ 1171575 w 1423987"/>
              <a:gd name="connsiteY74" fmla="*/ 423863 h 895350"/>
              <a:gd name="connsiteX75" fmla="*/ 1152525 w 1423987"/>
              <a:gd name="connsiteY75" fmla="*/ 338138 h 895350"/>
              <a:gd name="connsiteX76" fmla="*/ 1109662 w 1423987"/>
              <a:gd name="connsiteY76" fmla="*/ 304800 h 895350"/>
              <a:gd name="connsiteX77" fmla="*/ 1057275 w 1423987"/>
              <a:gd name="connsiteY77" fmla="*/ 328613 h 895350"/>
              <a:gd name="connsiteX78" fmla="*/ 1033462 w 1423987"/>
              <a:gd name="connsiteY78" fmla="*/ 361950 h 895350"/>
              <a:gd name="connsiteX79" fmla="*/ 1033462 w 1423987"/>
              <a:gd name="connsiteY79" fmla="*/ 361950 h 895350"/>
              <a:gd name="connsiteX80" fmla="*/ 990600 w 1423987"/>
              <a:gd name="connsiteY80" fmla="*/ 381000 h 895350"/>
              <a:gd name="connsiteX81" fmla="*/ 938212 w 1423987"/>
              <a:gd name="connsiteY81" fmla="*/ 385763 h 895350"/>
              <a:gd name="connsiteX82" fmla="*/ 919162 w 1423987"/>
              <a:gd name="connsiteY82" fmla="*/ 314325 h 895350"/>
              <a:gd name="connsiteX83" fmla="*/ 942975 w 1423987"/>
              <a:gd name="connsiteY83" fmla="*/ 195263 h 895350"/>
              <a:gd name="connsiteX84" fmla="*/ 919162 w 1423987"/>
              <a:gd name="connsiteY84" fmla="*/ 123825 h 895350"/>
              <a:gd name="connsiteX85" fmla="*/ 914400 w 1423987"/>
              <a:gd name="connsiteY85" fmla="*/ 61913 h 895350"/>
              <a:gd name="connsiteX86" fmla="*/ 866775 w 1423987"/>
              <a:gd name="connsiteY86" fmla="*/ 4763 h 895350"/>
              <a:gd name="connsiteX87" fmla="*/ 771525 w 1423987"/>
              <a:gd name="connsiteY87" fmla="*/ 42863 h 895350"/>
              <a:gd name="connsiteX88" fmla="*/ 733425 w 1423987"/>
              <a:gd name="connsiteY88" fmla="*/ 66675 h 895350"/>
              <a:gd name="connsiteX89" fmla="*/ 614362 w 1423987"/>
              <a:gd name="connsiteY89" fmla="*/ 9525 h 895350"/>
              <a:gd name="connsiteX90" fmla="*/ 514350 w 1423987"/>
              <a:gd name="connsiteY90" fmla="*/ 0 h 895350"/>
              <a:gd name="connsiteX91" fmla="*/ 390525 w 1423987"/>
              <a:gd name="connsiteY91" fmla="*/ 80963 h 895350"/>
              <a:gd name="connsiteX92" fmla="*/ 395287 w 1423987"/>
              <a:gd name="connsiteY92" fmla="*/ 161925 h 895350"/>
              <a:gd name="connsiteX93" fmla="*/ 319087 w 1423987"/>
              <a:gd name="connsiteY93" fmla="*/ 152400 h 895350"/>
              <a:gd name="connsiteX94" fmla="*/ 171450 w 1423987"/>
              <a:gd name="connsiteY94" fmla="*/ 190500 h 895350"/>
              <a:gd name="connsiteX95" fmla="*/ 23812 w 1423987"/>
              <a:gd name="connsiteY95" fmla="*/ 242888 h 895350"/>
              <a:gd name="connsiteX0" fmla="*/ 23812 w 1423987"/>
              <a:gd name="connsiteY0" fmla="*/ 242888 h 895350"/>
              <a:gd name="connsiteX1" fmla="*/ 0 w 1423987"/>
              <a:gd name="connsiteY1" fmla="*/ 290513 h 895350"/>
              <a:gd name="connsiteX2" fmla="*/ 38100 w 1423987"/>
              <a:gd name="connsiteY2" fmla="*/ 300038 h 895350"/>
              <a:gd name="connsiteX3" fmla="*/ 38100 w 1423987"/>
              <a:gd name="connsiteY3" fmla="*/ 333375 h 895350"/>
              <a:gd name="connsiteX4" fmla="*/ 23812 w 1423987"/>
              <a:gd name="connsiteY4" fmla="*/ 371475 h 895350"/>
              <a:gd name="connsiteX5" fmla="*/ 52387 w 1423987"/>
              <a:gd name="connsiteY5" fmla="*/ 385763 h 895350"/>
              <a:gd name="connsiteX6" fmla="*/ 57150 w 1423987"/>
              <a:gd name="connsiteY6" fmla="*/ 457200 h 895350"/>
              <a:gd name="connsiteX7" fmla="*/ 66675 w 1423987"/>
              <a:gd name="connsiteY7" fmla="*/ 485775 h 895350"/>
              <a:gd name="connsiteX8" fmla="*/ 76200 w 1423987"/>
              <a:gd name="connsiteY8" fmla="*/ 538163 h 895350"/>
              <a:gd name="connsiteX9" fmla="*/ 76200 w 1423987"/>
              <a:gd name="connsiteY9" fmla="*/ 538163 h 895350"/>
              <a:gd name="connsiteX10" fmla="*/ 95250 w 1423987"/>
              <a:gd name="connsiteY10" fmla="*/ 590550 h 895350"/>
              <a:gd name="connsiteX11" fmla="*/ 100012 w 1423987"/>
              <a:gd name="connsiteY11" fmla="*/ 628650 h 895350"/>
              <a:gd name="connsiteX12" fmla="*/ 100012 w 1423987"/>
              <a:gd name="connsiteY12" fmla="*/ 685800 h 895350"/>
              <a:gd name="connsiteX13" fmla="*/ 57150 w 1423987"/>
              <a:gd name="connsiteY13" fmla="*/ 738188 h 895350"/>
              <a:gd name="connsiteX14" fmla="*/ 28575 w 1423987"/>
              <a:gd name="connsiteY14" fmla="*/ 809625 h 895350"/>
              <a:gd name="connsiteX15" fmla="*/ 33337 w 1423987"/>
              <a:gd name="connsiteY15" fmla="*/ 847725 h 895350"/>
              <a:gd name="connsiteX16" fmla="*/ 76200 w 1423987"/>
              <a:gd name="connsiteY16" fmla="*/ 809625 h 895350"/>
              <a:gd name="connsiteX17" fmla="*/ 119062 w 1423987"/>
              <a:gd name="connsiteY17" fmla="*/ 809625 h 895350"/>
              <a:gd name="connsiteX18" fmla="*/ 161925 w 1423987"/>
              <a:gd name="connsiteY18" fmla="*/ 833438 h 895350"/>
              <a:gd name="connsiteX19" fmla="*/ 190500 w 1423987"/>
              <a:gd name="connsiteY19" fmla="*/ 881063 h 895350"/>
              <a:gd name="connsiteX20" fmla="*/ 223837 w 1423987"/>
              <a:gd name="connsiteY20" fmla="*/ 895350 h 895350"/>
              <a:gd name="connsiteX21" fmla="*/ 223837 w 1423987"/>
              <a:gd name="connsiteY21" fmla="*/ 895350 h 895350"/>
              <a:gd name="connsiteX22" fmla="*/ 266700 w 1423987"/>
              <a:gd name="connsiteY22" fmla="*/ 876300 h 895350"/>
              <a:gd name="connsiteX23" fmla="*/ 276225 w 1423987"/>
              <a:gd name="connsiteY23" fmla="*/ 833438 h 895350"/>
              <a:gd name="connsiteX24" fmla="*/ 276225 w 1423987"/>
              <a:gd name="connsiteY24" fmla="*/ 833438 h 895350"/>
              <a:gd name="connsiteX25" fmla="*/ 338137 w 1423987"/>
              <a:gd name="connsiteY25" fmla="*/ 857250 h 895350"/>
              <a:gd name="connsiteX26" fmla="*/ 338137 w 1423987"/>
              <a:gd name="connsiteY26" fmla="*/ 857250 h 895350"/>
              <a:gd name="connsiteX27" fmla="*/ 390525 w 1423987"/>
              <a:gd name="connsiteY27" fmla="*/ 838200 h 895350"/>
              <a:gd name="connsiteX28" fmla="*/ 414337 w 1423987"/>
              <a:gd name="connsiteY28" fmla="*/ 819150 h 895350"/>
              <a:gd name="connsiteX29" fmla="*/ 442912 w 1423987"/>
              <a:gd name="connsiteY29" fmla="*/ 781050 h 895350"/>
              <a:gd name="connsiteX30" fmla="*/ 447675 w 1423987"/>
              <a:gd name="connsiteY30" fmla="*/ 728663 h 895350"/>
              <a:gd name="connsiteX31" fmla="*/ 481012 w 1423987"/>
              <a:gd name="connsiteY31" fmla="*/ 690563 h 895350"/>
              <a:gd name="connsiteX32" fmla="*/ 480881 w 1423987"/>
              <a:gd name="connsiteY32" fmla="*/ 633412 h 895350"/>
              <a:gd name="connsiteX33" fmla="*/ 466637 w 1423987"/>
              <a:gd name="connsiteY33" fmla="*/ 585788 h 895350"/>
              <a:gd name="connsiteX34" fmla="*/ 452437 w 1423987"/>
              <a:gd name="connsiteY34" fmla="*/ 542925 h 895350"/>
              <a:gd name="connsiteX35" fmla="*/ 495300 w 1423987"/>
              <a:gd name="connsiteY35" fmla="*/ 523875 h 895350"/>
              <a:gd name="connsiteX36" fmla="*/ 528637 w 1423987"/>
              <a:gd name="connsiteY36" fmla="*/ 538163 h 895350"/>
              <a:gd name="connsiteX37" fmla="*/ 557212 w 1423987"/>
              <a:gd name="connsiteY37" fmla="*/ 566738 h 895350"/>
              <a:gd name="connsiteX38" fmla="*/ 590550 w 1423987"/>
              <a:gd name="connsiteY38" fmla="*/ 519113 h 895350"/>
              <a:gd name="connsiteX39" fmla="*/ 633412 w 1423987"/>
              <a:gd name="connsiteY39" fmla="*/ 519113 h 895350"/>
              <a:gd name="connsiteX40" fmla="*/ 652462 w 1423987"/>
              <a:gd name="connsiteY40" fmla="*/ 547688 h 895350"/>
              <a:gd name="connsiteX41" fmla="*/ 709612 w 1423987"/>
              <a:gd name="connsiteY41" fmla="*/ 619125 h 895350"/>
              <a:gd name="connsiteX42" fmla="*/ 719137 w 1423987"/>
              <a:gd name="connsiteY42" fmla="*/ 647700 h 895350"/>
              <a:gd name="connsiteX43" fmla="*/ 790575 w 1423987"/>
              <a:gd name="connsiteY43" fmla="*/ 676275 h 895350"/>
              <a:gd name="connsiteX44" fmla="*/ 828675 w 1423987"/>
              <a:gd name="connsiteY44" fmla="*/ 633413 h 895350"/>
              <a:gd name="connsiteX45" fmla="*/ 871537 w 1423987"/>
              <a:gd name="connsiteY45" fmla="*/ 633413 h 895350"/>
              <a:gd name="connsiteX46" fmla="*/ 942975 w 1423987"/>
              <a:gd name="connsiteY46" fmla="*/ 671513 h 895350"/>
              <a:gd name="connsiteX47" fmla="*/ 981075 w 1423987"/>
              <a:gd name="connsiteY47" fmla="*/ 666750 h 895350"/>
              <a:gd name="connsiteX48" fmla="*/ 1004887 w 1423987"/>
              <a:gd name="connsiteY48" fmla="*/ 714375 h 895350"/>
              <a:gd name="connsiteX49" fmla="*/ 1071562 w 1423987"/>
              <a:gd name="connsiteY49" fmla="*/ 723900 h 895350"/>
              <a:gd name="connsiteX50" fmla="*/ 1133475 w 1423987"/>
              <a:gd name="connsiteY50" fmla="*/ 700088 h 895350"/>
              <a:gd name="connsiteX51" fmla="*/ 1243101 w 1423987"/>
              <a:gd name="connsiteY51" fmla="*/ 704850 h 895350"/>
              <a:gd name="connsiteX52" fmla="*/ 1295400 w 1423987"/>
              <a:gd name="connsiteY52" fmla="*/ 742950 h 895350"/>
              <a:gd name="connsiteX53" fmla="*/ 1338262 w 1423987"/>
              <a:gd name="connsiteY53" fmla="*/ 738188 h 895350"/>
              <a:gd name="connsiteX54" fmla="*/ 1333500 w 1423987"/>
              <a:gd name="connsiteY54" fmla="*/ 757238 h 895350"/>
              <a:gd name="connsiteX55" fmla="*/ 1354733 w 1423987"/>
              <a:gd name="connsiteY55" fmla="*/ 769144 h 895350"/>
              <a:gd name="connsiteX56" fmla="*/ 1414462 w 1423987"/>
              <a:gd name="connsiteY56" fmla="*/ 762000 h 895350"/>
              <a:gd name="connsiteX57" fmla="*/ 1409700 w 1423987"/>
              <a:gd name="connsiteY57" fmla="*/ 723900 h 895350"/>
              <a:gd name="connsiteX58" fmla="*/ 1366837 w 1423987"/>
              <a:gd name="connsiteY58" fmla="*/ 690563 h 895350"/>
              <a:gd name="connsiteX59" fmla="*/ 1352550 w 1423987"/>
              <a:gd name="connsiteY59" fmla="*/ 647700 h 895350"/>
              <a:gd name="connsiteX60" fmla="*/ 1347787 w 1423987"/>
              <a:gd name="connsiteY60" fmla="*/ 619125 h 895350"/>
              <a:gd name="connsiteX61" fmla="*/ 1357312 w 1423987"/>
              <a:gd name="connsiteY61" fmla="*/ 552450 h 895350"/>
              <a:gd name="connsiteX62" fmla="*/ 1295400 w 1423987"/>
              <a:gd name="connsiteY62" fmla="*/ 585788 h 895350"/>
              <a:gd name="connsiteX63" fmla="*/ 1276350 w 1423987"/>
              <a:gd name="connsiteY63" fmla="*/ 557213 h 895350"/>
              <a:gd name="connsiteX64" fmla="*/ 1257300 w 1423987"/>
              <a:gd name="connsiteY64" fmla="*/ 476250 h 895350"/>
              <a:gd name="connsiteX65" fmla="*/ 1300162 w 1423987"/>
              <a:gd name="connsiteY65" fmla="*/ 457200 h 895350"/>
              <a:gd name="connsiteX66" fmla="*/ 1371600 w 1423987"/>
              <a:gd name="connsiteY66" fmla="*/ 457200 h 895350"/>
              <a:gd name="connsiteX67" fmla="*/ 1419225 w 1423987"/>
              <a:gd name="connsiteY67" fmla="*/ 423863 h 895350"/>
              <a:gd name="connsiteX68" fmla="*/ 1423987 w 1423987"/>
              <a:gd name="connsiteY68" fmla="*/ 371475 h 895350"/>
              <a:gd name="connsiteX69" fmla="*/ 1352550 w 1423987"/>
              <a:gd name="connsiteY69" fmla="*/ 390525 h 895350"/>
              <a:gd name="connsiteX70" fmla="*/ 1333500 w 1423987"/>
              <a:gd name="connsiteY70" fmla="*/ 376238 h 895350"/>
              <a:gd name="connsiteX71" fmla="*/ 1257300 w 1423987"/>
              <a:gd name="connsiteY71" fmla="*/ 347663 h 895350"/>
              <a:gd name="connsiteX72" fmla="*/ 1214437 w 1423987"/>
              <a:gd name="connsiteY72" fmla="*/ 361950 h 895350"/>
              <a:gd name="connsiteX73" fmla="*/ 1200150 w 1423987"/>
              <a:gd name="connsiteY73" fmla="*/ 419100 h 895350"/>
              <a:gd name="connsiteX74" fmla="*/ 1171575 w 1423987"/>
              <a:gd name="connsiteY74" fmla="*/ 423863 h 895350"/>
              <a:gd name="connsiteX75" fmla="*/ 1152525 w 1423987"/>
              <a:gd name="connsiteY75" fmla="*/ 338138 h 895350"/>
              <a:gd name="connsiteX76" fmla="*/ 1109662 w 1423987"/>
              <a:gd name="connsiteY76" fmla="*/ 304800 h 895350"/>
              <a:gd name="connsiteX77" fmla="*/ 1057275 w 1423987"/>
              <a:gd name="connsiteY77" fmla="*/ 328613 h 895350"/>
              <a:gd name="connsiteX78" fmla="*/ 1033462 w 1423987"/>
              <a:gd name="connsiteY78" fmla="*/ 361950 h 895350"/>
              <a:gd name="connsiteX79" fmla="*/ 1033462 w 1423987"/>
              <a:gd name="connsiteY79" fmla="*/ 361950 h 895350"/>
              <a:gd name="connsiteX80" fmla="*/ 990600 w 1423987"/>
              <a:gd name="connsiteY80" fmla="*/ 381000 h 895350"/>
              <a:gd name="connsiteX81" fmla="*/ 938212 w 1423987"/>
              <a:gd name="connsiteY81" fmla="*/ 385763 h 895350"/>
              <a:gd name="connsiteX82" fmla="*/ 919162 w 1423987"/>
              <a:gd name="connsiteY82" fmla="*/ 314325 h 895350"/>
              <a:gd name="connsiteX83" fmla="*/ 942975 w 1423987"/>
              <a:gd name="connsiteY83" fmla="*/ 195263 h 895350"/>
              <a:gd name="connsiteX84" fmla="*/ 919162 w 1423987"/>
              <a:gd name="connsiteY84" fmla="*/ 123825 h 895350"/>
              <a:gd name="connsiteX85" fmla="*/ 914400 w 1423987"/>
              <a:gd name="connsiteY85" fmla="*/ 61913 h 895350"/>
              <a:gd name="connsiteX86" fmla="*/ 866775 w 1423987"/>
              <a:gd name="connsiteY86" fmla="*/ 4763 h 895350"/>
              <a:gd name="connsiteX87" fmla="*/ 771525 w 1423987"/>
              <a:gd name="connsiteY87" fmla="*/ 42863 h 895350"/>
              <a:gd name="connsiteX88" fmla="*/ 733425 w 1423987"/>
              <a:gd name="connsiteY88" fmla="*/ 66675 h 895350"/>
              <a:gd name="connsiteX89" fmla="*/ 614362 w 1423987"/>
              <a:gd name="connsiteY89" fmla="*/ 9525 h 895350"/>
              <a:gd name="connsiteX90" fmla="*/ 514350 w 1423987"/>
              <a:gd name="connsiteY90" fmla="*/ 0 h 895350"/>
              <a:gd name="connsiteX91" fmla="*/ 390525 w 1423987"/>
              <a:gd name="connsiteY91" fmla="*/ 80963 h 895350"/>
              <a:gd name="connsiteX92" fmla="*/ 395287 w 1423987"/>
              <a:gd name="connsiteY92" fmla="*/ 161925 h 895350"/>
              <a:gd name="connsiteX93" fmla="*/ 319087 w 1423987"/>
              <a:gd name="connsiteY93" fmla="*/ 152400 h 895350"/>
              <a:gd name="connsiteX94" fmla="*/ 171450 w 1423987"/>
              <a:gd name="connsiteY94" fmla="*/ 190500 h 895350"/>
              <a:gd name="connsiteX95" fmla="*/ 23812 w 1423987"/>
              <a:gd name="connsiteY95" fmla="*/ 242888 h 895350"/>
              <a:gd name="connsiteX0" fmla="*/ 23812 w 1423987"/>
              <a:gd name="connsiteY0" fmla="*/ 242888 h 895350"/>
              <a:gd name="connsiteX1" fmla="*/ 0 w 1423987"/>
              <a:gd name="connsiteY1" fmla="*/ 290513 h 895350"/>
              <a:gd name="connsiteX2" fmla="*/ 38100 w 1423987"/>
              <a:gd name="connsiteY2" fmla="*/ 300038 h 895350"/>
              <a:gd name="connsiteX3" fmla="*/ 38100 w 1423987"/>
              <a:gd name="connsiteY3" fmla="*/ 333375 h 895350"/>
              <a:gd name="connsiteX4" fmla="*/ 23812 w 1423987"/>
              <a:gd name="connsiteY4" fmla="*/ 371475 h 895350"/>
              <a:gd name="connsiteX5" fmla="*/ 52387 w 1423987"/>
              <a:gd name="connsiteY5" fmla="*/ 385763 h 895350"/>
              <a:gd name="connsiteX6" fmla="*/ 57150 w 1423987"/>
              <a:gd name="connsiteY6" fmla="*/ 457200 h 895350"/>
              <a:gd name="connsiteX7" fmla="*/ 66675 w 1423987"/>
              <a:gd name="connsiteY7" fmla="*/ 485775 h 895350"/>
              <a:gd name="connsiteX8" fmla="*/ 76200 w 1423987"/>
              <a:gd name="connsiteY8" fmla="*/ 538163 h 895350"/>
              <a:gd name="connsiteX9" fmla="*/ 76200 w 1423987"/>
              <a:gd name="connsiteY9" fmla="*/ 538163 h 895350"/>
              <a:gd name="connsiteX10" fmla="*/ 95250 w 1423987"/>
              <a:gd name="connsiteY10" fmla="*/ 590550 h 895350"/>
              <a:gd name="connsiteX11" fmla="*/ 100012 w 1423987"/>
              <a:gd name="connsiteY11" fmla="*/ 628650 h 895350"/>
              <a:gd name="connsiteX12" fmla="*/ 100012 w 1423987"/>
              <a:gd name="connsiteY12" fmla="*/ 685800 h 895350"/>
              <a:gd name="connsiteX13" fmla="*/ 57150 w 1423987"/>
              <a:gd name="connsiteY13" fmla="*/ 738188 h 895350"/>
              <a:gd name="connsiteX14" fmla="*/ 28575 w 1423987"/>
              <a:gd name="connsiteY14" fmla="*/ 809625 h 895350"/>
              <a:gd name="connsiteX15" fmla="*/ 33337 w 1423987"/>
              <a:gd name="connsiteY15" fmla="*/ 847725 h 895350"/>
              <a:gd name="connsiteX16" fmla="*/ 76200 w 1423987"/>
              <a:gd name="connsiteY16" fmla="*/ 809625 h 895350"/>
              <a:gd name="connsiteX17" fmla="*/ 119062 w 1423987"/>
              <a:gd name="connsiteY17" fmla="*/ 809625 h 895350"/>
              <a:gd name="connsiteX18" fmla="*/ 161925 w 1423987"/>
              <a:gd name="connsiteY18" fmla="*/ 833438 h 895350"/>
              <a:gd name="connsiteX19" fmla="*/ 190500 w 1423987"/>
              <a:gd name="connsiteY19" fmla="*/ 881063 h 895350"/>
              <a:gd name="connsiteX20" fmla="*/ 223837 w 1423987"/>
              <a:gd name="connsiteY20" fmla="*/ 895350 h 895350"/>
              <a:gd name="connsiteX21" fmla="*/ 223837 w 1423987"/>
              <a:gd name="connsiteY21" fmla="*/ 895350 h 895350"/>
              <a:gd name="connsiteX22" fmla="*/ 266700 w 1423987"/>
              <a:gd name="connsiteY22" fmla="*/ 876300 h 895350"/>
              <a:gd name="connsiteX23" fmla="*/ 276225 w 1423987"/>
              <a:gd name="connsiteY23" fmla="*/ 833438 h 895350"/>
              <a:gd name="connsiteX24" fmla="*/ 276225 w 1423987"/>
              <a:gd name="connsiteY24" fmla="*/ 833438 h 895350"/>
              <a:gd name="connsiteX25" fmla="*/ 338137 w 1423987"/>
              <a:gd name="connsiteY25" fmla="*/ 857250 h 895350"/>
              <a:gd name="connsiteX26" fmla="*/ 338137 w 1423987"/>
              <a:gd name="connsiteY26" fmla="*/ 857250 h 895350"/>
              <a:gd name="connsiteX27" fmla="*/ 390525 w 1423987"/>
              <a:gd name="connsiteY27" fmla="*/ 838200 h 895350"/>
              <a:gd name="connsiteX28" fmla="*/ 414337 w 1423987"/>
              <a:gd name="connsiteY28" fmla="*/ 819150 h 895350"/>
              <a:gd name="connsiteX29" fmla="*/ 442912 w 1423987"/>
              <a:gd name="connsiteY29" fmla="*/ 781050 h 895350"/>
              <a:gd name="connsiteX30" fmla="*/ 447675 w 1423987"/>
              <a:gd name="connsiteY30" fmla="*/ 728663 h 895350"/>
              <a:gd name="connsiteX31" fmla="*/ 481012 w 1423987"/>
              <a:gd name="connsiteY31" fmla="*/ 690563 h 895350"/>
              <a:gd name="connsiteX32" fmla="*/ 480881 w 1423987"/>
              <a:gd name="connsiteY32" fmla="*/ 633412 h 895350"/>
              <a:gd name="connsiteX33" fmla="*/ 466637 w 1423987"/>
              <a:gd name="connsiteY33" fmla="*/ 585788 h 895350"/>
              <a:gd name="connsiteX34" fmla="*/ 452437 w 1423987"/>
              <a:gd name="connsiteY34" fmla="*/ 542925 h 895350"/>
              <a:gd name="connsiteX35" fmla="*/ 495300 w 1423987"/>
              <a:gd name="connsiteY35" fmla="*/ 523875 h 895350"/>
              <a:gd name="connsiteX36" fmla="*/ 528637 w 1423987"/>
              <a:gd name="connsiteY36" fmla="*/ 538163 h 895350"/>
              <a:gd name="connsiteX37" fmla="*/ 557212 w 1423987"/>
              <a:gd name="connsiteY37" fmla="*/ 566738 h 895350"/>
              <a:gd name="connsiteX38" fmla="*/ 590550 w 1423987"/>
              <a:gd name="connsiteY38" fmla="*/ 519113 h 895350"/>
              <a:gd name="connsiteX39" fmla="*/ 633412 w 1423987"/>
              <a:gd name="connsiteY39" fmla="*/ 519113 h 895350"/>
              <a:gd name="connsiteX40" fmla="*/ 652462 w 1423987"/>
              <a:gd name="connsiteY40" fmla="*/ 547688 h 895350"/>
              <a:gd name="connsiteX41" fmla="*/ 709612 w 1423987"/>
              <a:gd name="connsiteY41" fmla="*/ 619125 h 895350"/>
              <a:gd name="connsiteX42" fmla="*/ 719137 w 1423987"/>
              <a:gd name="connsiteY42" fmla="*/ 647700 h 895350"/>
              <a:gd name="connsiteX43" fmla="*/ 790575 w 1423987"/>
              <a:gd name="connsiteY43" fmla="*/ 676275 h 895350"/>
              <a:gd name="connsiteX44" fmla="*/ 828675 w 1423987"/>
              <a:gd name="connsiteY44" fmla="*/ 633413 h 895350"/>
              <a:gd name="connsiteX45" fmla="*/ 871537 w 1423987"/>
              <a:gd name="connsiteY45" fmla="*/ 633413 h 895350"/>
              <a:gd name="connsiteX46" fmla="*/ 942975 w 1423987"/>
              <a:gd name="connsiteY46" fmla="*/ 671513 h 895350"/>
              <a:gd name="connsiteX47" fmla="*/ 981075 w 1423987"/>
              <a:gd name="connsiteY47" fmla="*/ 666750 h 895350"/>
              <a:gd name="connsiteX48" fmla="*/ 1004887 w 1423987"/>
              <a:gd name="connsiteY48" fmla="*/ 714375 h 895350"/>
              <a:gd name="connsiteX49" fmla="*/ 1071562 w 1423987"/>
              <a:gd name="connsiteY49" fmla="*/ 723900 h 895350"/>
              <a:gd name="connsiteX50" fmla="*/ 1133475 w 1423987"/>
              <a:gd name="connsiteY50" fmla="*/ 700088 h 895350"/>
              <a:gd name="connsiteX51" fmla="*/ 1243101 w 1423987"/>
              <a:gd name="connsiteY51" fmla="*/ 704850 h 895350"/>
              <a:gd name="connsiteX52" fmla="*/ 1295400 w 1423987"/>
              <a:gd name="connsiteY52" fmla="*/ 742950 h 895350"/>
              <a:gd name="connsiteX53" fmla="*/ 1338262 w 1423987"/>
              <a:gd name="connsiteY53" fmla="*/ 738188 h 895350"/>
              <a:gd name="connsiteX54" fmla="*/ 1333500 w 1423987"/>
              <a:gd name="connsiteY54" fmla="*/ 757238 h 895350"/>
              <a:gd name="connsiteX55" fmla="*/ 1354733 w 1423987"/>
              <a:gd name="connsiteY55" fmla="*/ 769144 h 895350"/>
              <a:gd name="connsiteX56" fmla="*/ 1414462 w 1423987"/>
              <a:gd name="connsiteY56" fmla="*/ 762000 h 895350"/>
              <a:gd name="connsiteX57" fmla="*/ 1409700 w 1423987"/>
              <a:gd name="connsiteY57" fmla="*/ 723900 h 895350"/>
              <a:gd name="connsiteX58" fmla="*/ 1366837 w 1423987"/>
              <a:gd name="connsiteY58" fmla="*/ 690563 h 895350"/>
              <a:gd name="connsiteX59" fmla="*/ 1352550 w 1423987"/>
              <a:gd name="connsiteY59" fmla="*/ 647700 h 895350"/>
              <a:gd name="connsiteX60" fmla="*/ 1359583 w 1423987"/>
              <a:gd name="connsiteY60" fmla="*/ 611981 h 895350"/>
              <a:gd name="connsiteX61" fmla="*/ 1357312 w 1423987"/>
              <a:gd name="connsiteY61" fmla="*/ 552450 h 895350"/>
              <a:gd name="connsiteX62" fmla="*/ 1295400 w 1423987"/>
              <a:gd name="connsiteY62" fmla="*/ 585788 h 895350"/>
              <a:gd name="connsiteX63" fmla="*/ 1276350 w 1423987"/>
              <a:gd name="connsiteY63" fmla="*/ 557213 h 895350"/>
              <a:gd name="connsiteX64" fmla="*/ 1257300 w 1423987"/>
              <a:gd name="connsiteY64" fmla="*/ 476250 h 895350"/>
              <a:gd name="connsiteX65" fmla="*/ 1300162 w 1423987"/>
              <a:gd name="connsiteY65" fmla="*/ 457200 h 895350"/>
              <a:gd name="connsiteX66" fmla="*/ 1371600 w 1423987"/>
              <a:gd name="connsiteY66" fmla="*/ 457200 h 895350"/>
              <a:gd name="connsiteX67" fmla="*/ 1419225 w 1423987"/>
              <a:gd name="connsiteY67" fmla="*/ 423863 h 895350"/>
              <a:gd name="connsiteX68" fmla="*/ 1423987 w 1423987"/>
              <a:gd name="connsiteY68" fmla="*/ 371475 h 895350"/>
              <a:gd name="connsiteX69" fmla="*/ 1352550 w 1423987"/>
              <a:gd name="connsiteY69" fmla="*/ 390525 h 895350"/>
              <a:gd name="connsiteX70" fmla="*/ 1333500 w 1423987"/>
              <a:gd name="connsiteY70" fmla="*/ 376238 h 895350"/>
              <a:gd name="connsiteX71" fmla="*/ 1257300 w 1423987"/>
              <a:gd name="connsiteY71" fmla="*/ 347663 h 895350"/>
              <a:gd name="connsiteX72" fmla="*/ 1214437 w 1423987"/>
              <a:gd name="connsiteY72" fmla="*/ 361950 h 895350"/>
              <a:gd name="connsiteX73" fmla="*/ 1200150 w 1423987"/>
              <a:gd name="connsiteY73" fmla="*/ 419100 h 895350"/>
              <a:gd name="connsiteX74" fmla="*/ 1171575 w 1423987"/>
              <a:gd name="connsiteY74" fmla="*/ 423863 h 895350"/>
              <a:gd name="connsiteX75" fmla="*/ 1152525 w 1423987"/>
              <a:gd name="connsiteY75" fmla="*/ 338138 h 895350"/>
              <a:gd name="connsiteX76" fmla="*/ 1109662 w 1423987"/>
              <a:gd name="connsiteY76" fmla="*/ 304800 h 895350"/>
              <a:gd name="connsiteX77" fmla="*/ 1057275 w 1423987"/>
              <a:gd name="connsiteY77" fmla="*/ 328613 h 895350"/>
              <a:gd name="connsiteX78" fmla="*/ 1033462 w 1423987"/>
              <a:gd name="connsiteY78" fmla="*/ 361950 h 895350"/>
              <a:gd name="connsiteX79" fmla="*/ 1033462 w 1423987"/>
              <a:gd name="connsiteY79" fmla="*/ 361950 h 895350"/>
              <a:gd name="connsiteX80" fmla="*/ 990600 w 1423987"/>
              <a:gd name="connsiteY80" fmla="*/ 381000 h 895350"/>
              <a:gd name="connsiteX81" fmla="*/ 938212 w 1423987"/>
              <a:gd name="connsiteY81" fmla="*/ 385763 h 895350"/>
              <a:gd name="connsiteX82" fmla="*/ 919162 w 1423987"/>
              <a:gd name="connsiteY82" fmla="*/ 314325 h 895350"/>
              <a:gd name="connsiteX83" fmla="*/ 942975 w 1423987"/>
              <a:gd name="connsiteY83" fmla="*/ 195263 h 895350"/>
              <a:gd name="connsiteX84" fmla="*/ 919162 w 1423987"/>
              <a:gd name="connsiteY84" fmla="*/ 123825 h 895350"/>
              <a:gd name="connsiteX85" fmla="*/ 914400 w 1423987"/>
              <a:gd name="connsiteY85" fmla="*/ 61913 h 895350"/>
              <a:gd name="connsiteX86" fmla="*/ 866775 w 1423987"/>
              <a:gd name="connsiteY86" fmla="*/ 4763 h 895350"/>
              <a:gd name="connsiteX87" fmla="*/ 771525 w 1423987"/>
              <a:gd name="connsiteY87" fmla="*/ 42863 h 895350"/>
              <a:gd name="connsiteX88" fmla="*/ 733425 w 1423987"/>
              <a:gd name="connsiteY88" fmla="*/ 66675 h 895350"/>
              <a:gd name="connsiteX89" fmla="*/ 614362 w 1423987"/>
              <a:gd name="connsiteY89" fmla="*/ 9525 h 895350"/>
              <a:gd name="connsiteX90" fmla="*/ 514350 w 1423987"/>
              <a:gd name="connsiteY90" fmla="*/ 0 h 895350"/>
              <a:gd name="connsiteX91" fmla="*/ 390525 w 1423987"/>
              <a:gd name="connsiteY91" fmla="*/ 80963 h 895350"/>
              <a:gd name="connsiteX92" fmla="*/ 395287 w 1423987"/>
              <a:gd name="connsiteY92" fmla="*/ 161925 h 895350"/>
              <a:gd name="connsiteX93" fmla="*/ 319087 w 1423987"/>
              <a:gd name="connsiteY93" fmla="*/ 152400 h 895350"/>
              <a:gd name="connsiteX94" fmla="*/ 171450 w 1423987"/>
              <a:gd name="connsiteY94" fmla="*/ 190500 h 895350"/>
              <a:gd name="connsiteX95" fmla="*/ 23812 w 1423987"/>
              <a:gd name="connsiteY95" fmla="*/ 242888 h 895350"/>
              <a:gd name="connsiteX0" fmla="*/ 23812 w 1423987"/>
              <a:gd name="connsiteY0" fmla="*/ 242888 h 895350"/>
              <a:gd name="connsiteX1" fmla="*/ 0 w 1423987"/>
              <a:gd name="connsiteY1" fmla="*/ 290513 h 895350"/>
              <a:gd name="connsiteX2" fmla="*/ 38100 w 1423987"/>
              <a:gd name="connsiteY2" fmla="*/ 300038 h 895350"/>
              <a:gd name="connsiteX3" fmla="*/ 38100 w 1423987"/>
              <a:gd name="connsiteY3" fmla="*/ 333375 h 895350"/>
              <a:gd name="connsiteX4" fmla="*/ 23812 w 1423987"/>
              <a:gd name="connsiteY4" fmla="*/ 371475 h 895350"/>
              <a:gd name="connsiteX5" fmla="*/ 52387 w 1423987"/>
              <a:gd name="connsiteY5" fmla="*/ 385763 h 895350"/>
              <a:gd name="connsiteX6" fmla="*/ 57150 w 1423987"/>
              <a:gd name="connsiteY6" fmla="*/ 457200 h 895350"/>
              <a:gd name="connsiteX7" fmla="*/ 66675 w 1423987"/>
              <a:gd name="connsiteY7" fmla="*/ 485775 h 895350"/>
              <a:gd name="connsiteX8" fmla="*/ 76200 w 1423987"/>
              <a:gd name="connsiteY8" fmla="*/ 538163 h 895350"/>
              <a:gd name="connsiteX9" fmla="*/ 76200 w 1423987"/>
              <a:gd name="connsiteY9" fmla="*/ 538163 h 895350"/>
              <a:gd name="connsiteX10" fmla="*/ 95250 w 1423987"/>
              <a:gd name="connsiteY10" fmla="*/ 590550 h 895350"/>
              <a:gd name="connsiteX11" fmla="*/ 100012 w 1423987"/>
              <a:gd name="connsiteY11" fmla="*/ 628650 h 895350"/>
              <a:gd name="connsiteX12" fmla="*/ 100012 w 1423987"/>
              <a:gd name="connsiteY12" fmla="*/ 685800 h 895350"/>
              <a:gd name="connsiteX13" fmla="*/ 57150 w 1423987"/>
              <a:gd name="connsiteY13" fmla="*/ 738188 h 895350"/>
              <a:gd name="connsiteX14" fmla="*/ 28575 w 1423987"/>
              <a:gd name="connsiteY14" fmla="*/ 809625 h 895350"/>
              <a:gd name="connsiteX15" fmla="*/ 33337 w 1423987"/>
              <a:gd name="connsiteY15" fmla="*/ 847725 h 895350"/>
              <a:gd name="connsiteX16" fmla="*/ 76200 w 1423987"/>
              <a:gd name="connsiteY16" fmla="*/ 809625 h 895350"/>
              <a:gd name="connsiteX17" fmla="*/ 119062 w 1423987"/>
              <a:gd name="connsiteY17" fmla="*/ 809625 h 895350"/>
              <a:gd name="connsiteX18" fmla="*/ 161925 w 1423987"/>
              <a:gd name="connsiteY18" fmla="*/ 833438 h 895350"/>
              <a:gd name="connsiteX19" fmla="*/ 190500 w 1423987"/>
              <a:gd name="connsiteY19" fmla="*/ 881063 h 895350"/>
              <a:gd name="connsiteX20" fmla="*/ 223837 w 1423987"/>
              <a:gd name="connsiteY20" fmla="*/ 895350 h 895350"/>
              <a:gd name="connsiteX21" fmla="*/ 223837 w 1423987"/>
              <a:gd name="connsiteY21" fmla="*/ 895350 h 895350"/>
              <a:gd name="connsiteX22" fmla="*/ 266700 w 1423987"/>
              <a:gd name="connsiteY22" fmla="*/ 876300 h 895350"/>
              <a:gd name="connsiteX23" fmla="*/ 276225 w 1423987"/>
              <a:gd name="connsiteY23" fmla="*/ 833438 h 895350"/>
              <a:gd name="connsiteX24" fmla="*/ 276225 w 1423987"/>
              <a:gd name="connsiteY24" fmla="*/ 833438 h 895350"/>
              <a:gd name="connsiteX25" fmla="*/ 338137 w 1423987"/>
              <a:gd name="connsiteY25" fmla="*/ 857250 h 895350"/>
              <a:gd name="connsiteX26" fmla="*/ 338137 w 1423987"/>
              <a:gd name="connsiteY26" fmla="*/ 857250 h 895350"/>
              <a:gd name="connsiteX27" fmla="*/ 390525 w 1423987"/>
              <a:gd name="connsiteY27" fmla="*/ 838200 h 895350"/>
              <a:gd name="connsiteX28" fmla="*/ 414337 w 1423987"/>
              <a:gd name="connsiteY28" fmla="*/ 819150 h 895350"/>
              <a:gd name="connsiteX29" fmla="*/ 442912 w 1423987"/>
              <a:gd name="connsiteY29" fmla="*/ 781050 h 895350"/>
              <a:gd name="connsiteX30" fmla="*/ 447675 w 1423987"/>
              <a:gd name="connsiteY30" fmla="*/ 728663 h 895350"/>
              <a:gd name="connsiteX31" fmla="*/ 481012 w 1423987"/>
              <a:gd name="connsiteY31" fmla="*/ 690563 h 895350"/>
              <a:gd name="connsiteX32" fmla="*/ 480881 w 1423987"/>
              <a:gd name="connsiteY32" fmla="*/ 633412 h 895350"/>
              <a:gd name="connsiteX33" fmla="*/ 466637 w 1423987"/>
              <a:gd name="connsiteY33" fmla="*/ 585788 h 895350"/>
              <a:gd name="connsiteX34" fmla="*/ 452437 w 1423987"/>
              <a:gd name="connsiteY34" fmla="*/ 542925 h 895350"/>
              <a:gd name="connsiteX35" fmla="*/ 495300 w 1423987"/>
              <a:gd name="connsiteY35" fmla="*/ 523875 h 895350"/>
              <a:gd name="connsiteX36" fmla="*/ 519200 w 1423987"/>
              <a:gd name="connsiteY36" fmla="*/ 566738 h 895350"/>
              <a:gd name="connsiteX37" fmla="*/ 557212 w 1423987"/>
              <a:gd name="connsiteY37" fmla="*/ 566738 h 895350"/>
              <a:gd name="connsiteX38" fmla="*/ 590550 w 1423987"/>
              <a:gd name="connsiteY38" fmla="*/ 519113 h 895350"/>
              <a:gd name="connsiteX39" fmla="*/ 633412 w 1423987"/>
              <a:gd name="connsiteY39" fmla="*/ 519113 h 895350"/>
              <a:gd name="connsiteX40" fmla="*/ 652462 w 1423987"/>
              <a:gd name="connsiteY40" fmla="*/ 547688 h 895350"/>
              <a:gd name="connsiteX41" fmla="*/ 709612 w 1423987"/>
              <a:gd name="connsiteY41" fmla="*/ 619125 h 895350"/>
              <a:gd name="connsiteX42" fmla="*/ 719137 w 1423987"/>
              <a:gd name="connsiteY42" fmla="*/ 647700 h 895350"/>
              <a:gd name="connsiteX43" fmla="*/ 790575 w 1423987"/>
              <a:gd name="connsiteY43" fmla="*/ 676275 h 895350"/>
              <a:gd name="connsiteX44" fmla="*/ 828675 w 1423987"/>
              <a:gd name="connsiteY44" fmla="*/ 633413 h 895350"/>
              <a:gd name="connsiteX45" fmla="*/ 871537 w 1423987"/>
              <a:gd name="connsiteY45" fmla="*/ 633413 h 895350"/>
              <a:gd name="connsiteX46" fmla="*/ 942975 w 1423987"/>
              <a:gd name="connsiteY46" fmla="*/ 671513 h 895350"/>
              <a:gd name="connsiteX47" fmla="*/ 981075 w 1423987"/>
              <a:gd name="connsiteY47" fmla="*/ 666750 h 895350"/>
              <a:gd name="connsiteX48" fmla="*/ 1004887 w 1423987"/>
              <a:gd name="connsiteY48" fmla="*/ 714375 h 895350"/>
              <a:gd name="connsiteX49" fmla="*/ 1071562 w 1423987"/>
              <a:gd name="connsiteY49" fmla="*/ 723900 h 895350"/>
              <a:gd name="connsiteX50" fmla="*/ 1133475 w 1423987"/>
              <a:gd name="connsiteY50" fmla="*/ 700088 h 895350"/>
              <a:gd name="connsiteX51" fmla="*/ 1243101 w 1423987"/>
              <a:gd name="connsiteY51" fmla="*/ 704850 h 895350"/>
              <a:gd name="connsiteX52" fmla="*/ 1295400 w 1423987"/>
              <a:gd name="connsiteY52" fmla="*/ 742950 h 895350"/>
              <a:gd name="connsiteX53" fmla="*/ 1338262 w 1423987"/>
              <a:gd name="connsiteY53" fmla="*/ 738188 h 895350"/>
              <a:gd name="connsiteX54" fmla="*/ 1333500 w 1423987"/>
              <a:gd name="connsiteY54" fmla="*/ 757238 h 895350"/>
              <a:gd name="connsiteX55" fmla="*/ 1354733 w 1423987"/>
              <a:gd name="connsiteY55" fmla="*/ 769144 h 895350"/>
              <a:gd name="connsiteX56" fmla="*/ 1414462 w 1423987"/>
              <a:gd name="connsiteY56" fmla="*/ 762000 h 895350"/>
              <a:gd name="connsiteX57" fmla="*/ 1409700 w 1423987"/>
              <a:gd name="connsiteY57" fmla="*/ 723900 h 895350"/>
              <a:gd name="connsiteX58" fmla="*/ 1366837 w 1423987"/>
              <a:gd name="connsiteY58" fmla="*/ 690563 h 895350"/>
              <a:gd name="connsiteX59" fmla="*/ 1352550 w 1423987"/>
              <a:gd name="connsiteY59" fmla="*/ 647700 h 895350"/>
              <a:gd name="connsiteX60" fmla="*/ 1359583 w 1423987"/>
              <a:gd name="connsiteY60" fmla="*/ 611981 h 895350"/>
              <a:gd name="connsiteX61" fmla="*/ 1357312 w 1423987"/>
              <a:gd name="connsiteY61" fmla="*/ 552450 h 895350"/>
              <a:gd name="connsiteX62" fmla="*/ 1295400 w 1423987"/>
              <a:gd name="connsiteY62" fmla="*/ 585788 h 895350"/>
              <a:gd name="connsiteX63" fmla="*/ 1276350 w 1423987"/>
              <a:gd name="connsiteY63" fmla="*/ 557213 h 895350"/>
              <a:gd name="connsiteX64" fmla="*/ 1257300 w 1423987"/>
              <a:gd name="connsiteY64" fmla="*/ 476250 h 895350"/>
              <a:gd name="connsiteX65" fmla="*/ 1300162 w 1423987"/>
              <a:gd name="connsiteY65" fmla="*/ 457200 h 895350"/>
              <a:gd name="connsiteX66" fmla="*/ 1371600 w 1423987"/>
              <a:gd name="connsiteY66" fmla="*/ 457200 h 895350"/>
              <a:gd name="connsiteX67" fmla="*/ 1419225 w 1423987"/>
              <a:gd name="connsiteY67" fmla="*/ 423863 h 895350"/>
              <a:gd name="connsiteX68" fmla="*/ 1423987 w 1423987"/>
              <a:gd name="connsiteY68" fmla="*/ 371475 h 895350"/>
              <a:gd name="connsiteX69" fmla="*/ 1352550 w 1423987"/>
              <a:gd name="connsiteY69" fmla="*/ 390525 h 895350"/>
              <a:gd name="connsiteX70" fmla="*/ 1333500 w 1423987"/>
              <a:gd name="connsiteY70" fmla="*/ 376238 h 895350"/>
              <a:gd name="connsiteX71" fmla="*/ 1257300 w 1423987"/>
              <a:gd name="connsiteY71" fmla="*/ 347663 h 895350"/>
              <a:gd name="connsiteX72" fmla="*/ 1214437 w 1423987"/>
              <a:gd name="connsiteY72" fmla="*/ 361950 h 895350"/>
              <a:gd name="connsiteX73" fmla="*/ 1200150 w 1423987"/>
              <a:gd name="connsiteY73" fmla="*/ 419100 h 895350"/>
              <a:gd name="connsiteX74" fmla="*/ 1171575 w 1423987"/>
              <a:gd name="connsiteY74" fmla="*/ 423863 h 895350"/>
              <a:gd name="connsiteX75" fmla="*/ 1152525 w 1423987"/>
              <a:gd name="connsiteY75" fmla="*/ 338138 h 895350"/>
              <a:gd name="connsiteX76" fmla="*/ 1109662 w 1423987"/>
              <a:gd name="connsiteY76" fmla="*/ 304800 h 895350"/>
              <a:gd name="connsiteX77" fmla="*/ 1057275 w 1423987"/>
              <a:gd name="connsiteY77" fmla="*/ 328613 h 895350"/>
              <a:gd name="connsiteX78" fmla="*/ 1033462 w 1423987"/>
              <a:gd name="connsiteY78" fmla="*/ 361950 h 895350"/>
              <a:gd name="connsiteX79" fmla="*/ 1033462 w 1423987"/>
              <a:gd name="connsiteY79" fmla="*/ 361950 h 895350"/>
              <a:gd name="connsiteX80" fmla="*/ 990600 w 1423987"/>
              <a:gd name="connsiteY80" fmla="*/ 381000 h 895350"/>
              <a:gd name="connsiteX81" fmla="*/ 938212 w 1423987"/>
              <a:gd name="connsiteY81" fmla="*/ 385763 h 895350"/>
              <a:gd name="connsiteX82" fmla="*/ 919162 w 1423987"/>
              <a:gd name="connsiteY82" fmla="*/ 314325 h 895350"/>
              <a:gd name="connsiteX83" fmla="*/ 942975 w 1423987"/>
              <a:gd name="connsiteY83" fmla="*/ 195263 h 895350"/>
              <a:gd name="connsiteX84" fmla="*/ 919162 w 1423987"/>
              <a:gd name="connsiteY84" fmla="*/ 123825 h 895350"/>
              <a:gd name="connsiteX85" fmla="*/ 914400 w 1423987"/>
              <a:gd name="connsiteY85" fmla="*/ 61913 h 895350"/>
              <a:gd name="connsiteX86" fmla="*/ 866775 w 1423987"/>
              <a:gd name="connsiteY86" fmla="*/ 4763 h 895350"/>
              <a:gd name="connsiteX87" fmla="*/ 771525 w 1423987"/>
              <a:gd name="connsiteY87" fmla="*/ 42863 h 895350"/>
              <a:gd name="connsiteX88" fmla="*/ 733425 w 1423987"/>
              <a:gd name="connsiteY88" fmla="*/ 66675 h 895350"/>
              <a:gd name="connsiteX89" fmla="*/ 614362 w 1423987"/>
              <a:gd name="connsiteY89" fmla="*/ 9525 h 895350"/>
              <a:gd name="connsiteX90" fmla="*/ 514350 w 1423987"/>
              <a:gd name="connsiteY90" fmla="*/ 0 h 895350"/>
              <a:gd name="connsiteX91" fmla="*/ 390525 w 1423987"/>
              <a:gd name="connsiteY91" fmla="*/ 80963 h 895350"/>
              <a:gd name="connsiteX92" fmla="*/ 395287 w 1423987"/>
              <a:gd name="connsiteY92" fmla="*/ 161925 h 895350"/>
              <a:gd name="connsiteX93" fmla="*/ 319087 w 1423987"/>
              <a:gd name="connsiteY93" fmla="*/ 152400 h 895350"/>
              <a:gd name="connsiteX94" fmla="*/ 171450 w 1423987"/>
              <a:gd name="connsiteY94" fmla="*/ 190500 h 895350"/>
              <a:gd name="connsiteX95" fmla="*/ 23812 w 1423987"/>
              <a:gd name="connsiteY95" fmla="*/ 242888 h 895350"/>
              <a:gd name="connsiteX0" fmla="*/ 23812 w 1423987"/>
              <a:gd name="connsiteY0" fmla="*/ 242888 h 895350"/>
              <a:gd name="connsiteX1" fmla="*/ 0 w 1423987"/>
              <a:gd name="connsiteY1" fmla="*/ 290513 h 895350"/>
              <a:gd name="connsiteX2" fmla="*/ 19226 w 1423987"/>
              <a:gd name="connsiteY2" fmla="*/ 304800 h 895350"/>
              <a:gd name="connsiteX3" fmla="*/ 38100 w 1423987"/>
              <a:gd name="connsiteY3" fmla="*/ 333375 h 895350"/>
              <a:gd name="connsiteX4" fmla="*/ 23812 w 1423987"/>
              <a:gd name="connsiteY4" fmla="*/ 371475 h 895350"/>
              <a:gd name="connsiteX5" fmla="*/ 52387 w 1423987"/>
              <a:gd name="connsiteY5" fmla="*/ 385763 h 895350"/>
              <a:gd name="connsiteX6" fmla="*/ 57150 w 1423987"/>
              <a:gd name="connsiteY6" fmla="*/ 457200 h 895350"/>
              <a:gd name="connsiteX7" fmla="*/ 66675 w 1423987"/>
              <a:gd name="connsiteY7" fmla="*/ 485775 h 895350"/>
              <a:gd name="connsiteX8" fmla="*/ 76200 w 1423987"/>
              <a:gd name="connsiteY8" fmla="*/ 538163 h 895350"/>
              <a:gd name="connsiteX9" fmla="*/ 76200 w 1423987"/>
              <a:gd name="connsiteY9" fmla="*/ 538163 h 895350"/>
              <a:gd name="connsiteX10" fmla="*/ 95250 w 1423987"/>
              <a:gd name="connsiteY10" fmla="*/ 590550 h 895350"/>
              <a:gd name="connsiteX11" fmla="*/ 100012 w 1423987"/>
              <a:gd name="connsiteY11" fmla="*/ 628650 h 895350"/>
              <a:gd name="connsiteX12" fmla="*/ 100012 w 1423987"/>
              <a:gd name="connsiteY12" fmla="*/ 685800 h 895350"/>
              <a:gd name="connsiteX13" fmla="*/ 57150 w 1423987"/>
              <a:gd name="connsiteY13" fmla="*/ 738188 h 895350"/>
              <a:gd name="connsiteX14" fmla="*/ 28575 w 1423987"/>
              <a:gd name="connsiteY14" fmla="*/ 809625 h 895350"/>
              <a:gd name="connsiteX15" fmla="*/ 33337 w 1423987"/>
              <a:gd name="connsiteY15" fmla="*/ 847725 h 895350"/>
              <a:gd name="connsiteX16" fmla="*/ 76200 w 1423987"/>
              <a:gd name="connsiteY16" fmla="*/ 809625 h 895350"/>
              <a:gd name="connsiteX17" fmla="*/ 119062 w 1423987"/>
              <a:gd name="connsiteY17" fmla="*/ 809625 h 895350"/>
              <a:gd name="connsiteX18" fmla="*/ 161925 w 1423987"/>
              <a:gd name="connsiteY18" fmla="*/ 833438 h 895350"/>
              <a:gd name="connsiteX19" fmla="*/ 190500 w 1423987"/>
              <a:gd name="connsiteY19" fmla="*/ 881063 h 895350"/>
              <a:gd name="connsiteX20" fmla="*/ 223837 w 1423987"/>
              <a:gd name="connsiteY20" fmla="*/ 895350 h 895350"/>
              <a:gd name="connsiteX21" fmla="*/ 223837 w 1423987"/>
              <a:gd name="connsiteY21" fmla="*/ 895350 h 895350"/>
              <a:gd name="connsiteX22" fmla="*/ 266700 w 1423987"/>
              <a:gd name="connsiteY22" fmla="*/ 876300 h 895350"/>
              <a:gd name="connsiteX23" fmla="*/ 276225 w 1423987"/>
              <a:gd name="connsiteY23" fmla="*/ 833438 h 895350"/>
              <a:gd name="connsiteX24" fmla="*/ 276225 w 1423987"/>
              <a:gd name="connsiteY24" fmla="*/ 833438 h 895350"/>
              <a:gd name="connsiteX25" fmla="*/ 338137 w 1423987"/>
              <a:gd name="connsiteY25" fmla="*/ 857250 h 895350"/>
              <a:gd name="connsiteX26" fmla="*/ 338137 w 1423987"/>
              <a:gd name="connsiteY26" fmla="*/ 857250 h 895350"/>
              <a:gd name="connsiteX27" fmla="*/ 390525 w 1423987"/>
              <a:gd name="connsiteY27" fmla="*/ 838200 h 895350"/>
              <a:gd name="connsiteX28" fmla="*/ 414337 w 1423987"/>
              <a:gd name="connsiteY28" fmla="*/ 819150 h 895350"/>
              <a:gd name="connsiteX29" fmla="*/ 442912 w 1423987"/>
              <a:gd name="connsiteY29" fmla="*/ 781050 h 895350"/>
              <a:gd name="connsiteX30" fmla="*/ 447675 w 1423987"/>
              <a:gd name="connsiteY30" fmla="*/ 728663 h 895350"/>
              <a:gd name="connsiteX31" fmla="*/ 481012 w 1423987"/>
              <a:gd name="connsiteY31" fmla="*/ 690563 h 895350"/>
              <a:gd name="connsiteX32" fmla="*/ 480881 w 1423987"/>
              <a:gd name="connsiteY32" fmla="*/ 633412 h 895350"/>
              <a:gd name="connsiteX33" fmla="*/ 466637 w 1423987"/>
              <a:gd name="connsiteY33" fmla="*/ 585788 h 895350"/>
              <a:gd name="connsiteX34" fmla="*/ 452437 w 1423987"/>
              <a:gd name="connsiteY34" fmla="*/ 542925 h 895350"/>
              <a:gd name="connsiteX35" fmla="*/ 495300 w 1423987"/>
              <a:gd name="connsiteY35" fmla="*/ 523875 h 895350"/>
              <a:gd name="connsiteX36" fmla="*/ 519200 w 1423987"/>
              <a:gd name="connsiteY36" fmla="*/ 566738 h 895350"/>
              <a:gd name="connsiteX37" fmla="*/ 557212 w 1423987"/>
              <a:gd name="connsiteY37" fmla="*/ 566738 h 895350"/>
              <a:gd name="connsiteX38" fmla="*/ 590550 w 1423987"/>
              <a:gd name="connsiteY38" fmla="*/ 519113 h 895350"/>
              <a:gd name="connsiteX39" fmla="*/ 633412 w 1423987"/>
              <a:gd name="connsiteY39" fmla="*/ 519113 h 895350"/>
              <a:gd name="connsiteX40" fmla="*/ 652462 w 1423987"/>
              <a:gd name="connsiteY40" fmla="*/ 547688 h 895350"/>
              <a:gd name="connsiteX41" fmla="*/ 709612 w 1423987"/>
              <a:gd name="connsiteY41" fmla="*/ 619125 h 895350"/>
              <a:gd name="connsiteX42" fmla="*/ 719137 w 1423987"/>
              <a:gd name="connsiteY42" fmla="*/ 647700 h 895350"/>
              <a:gd name="connsiteX43" fmla="*/ 790575 w 1423987"/>
              <a:gd name="connsiteY43" fmla="*/ 676275 h 895350"/>
              <a:gd name="connsiteX44" fmla="*/ 828675 w 1423987"/>
              <a:gd name="connsiteY44" fmla="*/ 633413 h 895350"/>
              <a:gd name="connsiteX45" fmla="*/ 871537 w 1423987"/>
              <a:gd name="connsiteY45" fmla="*/ 633413 h 895350"/>
              <a:gd name="connsiteX46" fmla="*/ 942975 w 1423987"/>
              <a:gd name="connsiteY46" fmla="*/ 671513 h 895350"/>
              <a:gd name="connsiteX47" fmla="*/ 981075 w 1423987"/>
              <a:gd name="connsiteY47" fmla="*/ 666750 h 895350"/>
              <a:gd name="connsiteX48" fmla="*/ 1004887 w 1423987"/>
              <a:gd name="connsiteY48" fmla="*/ 714375 h 895350"/>
              <a:gd name="connsiteX49" fmla="*/ 1071562 w 1423987"/>
              <a:gd name="connsiteY49" fmla="*/ 723900 h 895350"/>
              <a:gd name="connsiteX50" fmla="*/ 1133475 w 1423987"/>
              <a:gd name="connsiteY50" fmla="*/ 700088 h 895350"/>
              <a:gd name="connsiteX51" fmla="*/ 1243101 w 1423987"/>
              <a:gd name="connsiteY51" fmla="*/ 704850 h 895350"/>
              <a:gd name="connsiteX52" fmla="*/ 1295400 w 1423987"/>
              <a:gd name="connsiteY52" fmla="*/ 742950 h 895350"/>
              <a:gd name="connsiteX53" fmla="*/ 1338262 w 1423987"/>
              <a:gd name="connsiteY53" fmla="*/ 738188 h 895350"/>
              <a:gd name="connsiteX54" fmla="*/ 1333500 w 1423987"/>
              <a:gd name="connsiteY54" fmla="*/ 757238 h 895350"/>
              <a:gd name="connsiteX55" fmla="*/ 1354733 w 1423987"/>
              <a:gd name="connsiteY55" fmla="*/ 769144 h 895350"/>
              <a:gd name="connsiteX56" fmla="*/ 1414462 w 1423987"/>
              <a:gd name="connsiteY56" fmla="*/ 762000 h 895350"/>
              <a:gd name="connsiteX57" fmla="*/ 1409700 w 1423987"/>
              <a:gd name="connsiteY57" fmla="*/ 723900 h 895350"/>
              <a:gd name="connsiteX58" fmla="*/ 1366837 w 1423987"/>
              <a:gd name="connsiteY58" fmla="*/ 690563 h 895350"/>
              <a:gd name="connsiteX59" fmla="*/ 1352550 w 1423987"/>
              <a:gd name="connsiteY59" fmla="*/ 647700 h 895350"/>
              <a:gd name="connsiteX60" fmla="*/ 1359583 w 1423987"/>
              <a:gd name="connsiteY60" fmla="*/ 611981 h 895350"/>
              <a:gd name="connsiteX61" fmla="*/ 1357312 w 1423987"/>
              <a:gd name="connsiteY61" fmla="*/ 552450 h 895350"/>
              <a:gd name="connsiteX62" fmla="*/ 1295400 w 1423987"/>
              <a:gd name="connsiteY62" fmla="*/ 585788 h 895350"/>
              <a:gd name="connsiteX63" fmla="*/ 1276350 w 1423987"/>
              <a:gd name="connsiteY63" fmla="*/ 557213 h 895350"/>
              <a:gd name="connsiteX64" fmla="*/ 1257300 w 1423987"/>
              <a:gd name="connsiteY64" fmla="*/ 476250 h 895350"/>
              <a:gd name="connsiteX65" fmla="*/ 1300162 w 1423987"/>
              <a:gd name="connsiteY65" fmla="*/ 457200 h 895350"/>
              <a:gd name="connsiteX66" fmla="*/ 1371600 w 1423987"/>
              <a:gd name="connsiteY66" fmla="*/ 457200 h 895350"/>
              <a:gd name="connsiteX67" fmla="*/ 1419225 w 1423987"/>
              <a:gd name="connsiteY67" fmla="*/ 423863 h 895350"/>
              <a:gd name="connsiteX68" fmla="*/ 1423987 w 1423987"/>
              <a:gd name="connsiteY68" fmla="*/ 371475 h 895350"/>
              <a:gd name="connsiteX69" fmla="*/ 1352550 w 1423987"/>
              <a:gd name="connsiteY69" fmla="*/ 390525 h 895350"/>
              <a:gd name="connsiteX70" fmla="*/ 1333500 w 1423987"/>
              <a:gd name="connsiteY70" fmla="*/ 376238 h 895350"/>
              <a:gd name="connsiteX71" fmla="*/ 1257300 w 1423987"/>
              <a:gd name="connsiteY71" fmla="*/ 347663 h 895350"/>
              <a:gd name="connsiteX72" fmla="*/ 1214437 w 1423987"/>
              <a:gd name="connsiteY72" fmla="*/ 361950 h 895350"/>
              <a:gd name="connsiteX73" fmla="*/ 1200150 w 1423987"/>
              <a:gd name="connsiteY73" fmla="*/ 419100 h 895350"/>
              <a:gd name="connsiteX74" fmla="*/ 1171575 w 1423987"/>
              <a:gd name="connsiteY74" fmla="*/ 423863 h 895350"/>
              <a:gd name="connsiteX75" fmla="*/ 1152525 w 1423987"/>
              <a:gd name="connsiteY75" fmla="*/ 338138 h 895350"/>
              <a:gd name="connsiteX76" fmla="*/ 1109662 w 1423987"/>
              <a:gd name="connsiteY76" fmla="*/ 304800 h 895350"/>
              <a:gd name="connsiteX77" fmla="*/ 1057275 w 1423987"/>
              <a:gd name="connsiteY77" fmla="*/ 328613 h 895350"/>
              <a:gd name="connsiteX78" fmla="*/ 1033462 w 1423987"/>
              <a:gd name="connsiteY78" fmla="*/ 361950 h 895350"/>
              <a:gd name="connsiteX79" fmla="*/ 1033462 w 1423987"/>
              <a:gd name="connsiteY79" fmla="*/ 361950 h 895350"/>
              <a:gd name="connsiteX80" fmla="*/ 990600 w 1423987"/>
              <a:gd name="connsiteY80" fmla="*/ 381000 h 895350"/>
              <a:gd name="connsiteX81" fmla="*/ 938212 w 1423987"/>
              <a:gd name="connsiteY81" fmla="*/ 385763 h 895350"/>
              <a:gd name="connsiteX82" fmla="*/ 919162 w 1423987"/>
              <a:gd name="connsiteY82" fmla="*/ 314325 h 895350"/>
              <a:gd name="connsiteX83" fmla="*/ 942975 w 1423987"/>
              <a:gd name="connsiteY83" fmla="*/ 195263 h 895350"/>
              <a:gd name="connsiteX84" fmla="*/ 919162 w 1423987"/>
              <a:gd name="connsiteY84" fmla="*/ 123825 h 895350"/>
              <a:gd name="connsiteX85" fmla="*/ 914400 w 1423987"/>
              <a:gd name="connsiteY85" fmla="*/ 61913 h 895350"/>
              <a:gd name="connsiteX86" fmla="*/ 866775 w 1423987"/>
              <a:gd name="connsiteY86" fmla="*/ 4763 h 895350"/>
              <a:gd name="connsiteX87" fmla="*/ 771525 w 1423987"/>
              <a:gd name="connsiteY87" fmla="*/ 42863 h 895350"/>
              <a:gd name="connsiteX88" fmla="*/ 733425 w 1423987"/>
              <a:gd name="connsiteY88" fmla="*/ 66675 h 895350"/>
              <a:gd name="connsiteX89" fmla="*/ 614362 w 1423987"/>
              <a:gd name="connsiteY89" fmla="*/ 9525 h 895350"/>
              <a:gd name="connsiteX90" fmla="*/ 514350 w 1423987"/>
              <a:gd name="connsiteY90" fmla="*/ 0 h 895350"/>
              <a:gd name="connsiteX91" fmla="*/ 390525 w 1423987"/>
              <a:gd name="connsiteY91" fmla="*/ 80963 h 895350"/>
              <a:gd name="connsiteX92" fmla="*/ 395287 w 1423987"/>
              <a:gd name="connsiteY92" fmla="*/ 161925 h 895350"/>
              <a:gd name="connsiteX93" fmla="*/ 319087 w 1423987"/>
              <a:gd name="connsiteY93" fmla="*/ 152400 h 895350"/>
              <a:gd name="connsiteX94" fmla="*/ 171450 w 1423987"/>
              <a:gd name="connsiteY94" fmla="*/ 190500 h 895350"/>
              <a:gd name="connsiteX95" fmla="*/ 23812 w 1423987"/>
              <a:gd name="connsiteY95" fmla="*/ 242888 h 895350"/>
              <a:gd name="connsiteX0" fmla="*/ 19094 w 1419269"/>
              <a:gd name="connsiteY0" fmla="*/ 242888 h 895350"/>
              <a:gd name="connsiteX1" fmla="*/ 0 w 1419269"/>
              <a:gd name="connsiteY1" fmla="*/ 280988 h 895350"/>
              <a:gd name="connsiteX2" fmla="*/ 14508 w 1419269"/>
              <a:gd name="connsiteY2" fmla="*/ 304800 h 895350"/>
              <a:gd name="connsiteX3" fmla="*/ 33382 w 1419269"/>
              <a:gd name="connsiteY3" fmla="*/ 333375 h 895350"/>
              <a:gd name="connsiteX4" fmla="*/ 19094 w 1419269"/>
              <a:gd name="connsiteY4" fmla="*/ 371475 h 895350"/>
              <a:gd name="connsiteX5" fmla="*/ 47669 w 1419269"/>
              <a:gd name="connsiteY5" fmla="*/ 385763 h 895350"/>
              <a:gd name="connsiteX6" fmla="*/ 52432 w 1419269"/>
              <a:gd name="connsiteY6" fmla="*/ 457200 h 895350"/>
              <a:gd name="connsiteX7" fmla="*/ 61957 w 1419269"/>
              <a:gd name="connsiteY7" fmla="*/ 485775 h 895350"/>
              <a:gd name="connsiteX8" fmla="*/ 71482 w 1419269"/>
              <a:gd name="connsiteY8" fmla="*/ 538163 h 895350"/>
              <a:gd name="connsiteX9" fmla="*/ 71482 w 1419269"/>
              <a:gd name="connsiteY9" fmla="*/ 538163 h 895350"/>
              <a:gd name="connsiteX10" fmla="*/ 90532 w 1419269"/>
              <a:gd name="connsiteY10" fmla="*/ 590550 h 895350"/>
              <a:gd name="connsiteX11" fmla="*/ 95294 w 1419269"/>
              <a:gd name="connsiteY11" fmla="*/ 628650 h 895350"/>
              <a:gd name="connsiteX12" fmla="*/ 95294 w 1419269"/>
              <a:gd name="connsiteY12" fmla="*/ 685800 h 895350"/>
              <a:gd name="connsiteX13" fmla="*/ 52432 w 1419269"/>
              <a:gd name="connsiteY13" fmla="*/ 738188 h 895350"/>
              <a:gd name="connsiteX14" fmla="*/ 23857 w 1419269"/>
              <a:gd name="connsiteY14" fmla="*/ 809625 h 895350"/>
              <a:gd name="connsiteX15" fmla="*/ 28619 w 1419269"/>
              <a:gd name="connsiteY15" fmla="*/ 847725 h 895350"/>
              <a:gd name="connsiteX16" fmla="*/ 71482 w 1419269"/>
              <a:gd name="connsiteY16" fmla="*/ 809625 h 895350"/>
              <a:gd name="connsiteX17" fmla="*/ 114344 w 1419269"/>
              <a:gd name="connsiteY17" fmla="*/ 809625 h 895350"/>
              <a:gd name="connsiteX18" fmla="*/ 157207 w 1419269"/>
              <a:gd name="connsiteY18" fmla="*/ 833438 h 895350"/>
              <a:gd name="connsiteX19" fmla="*/ 185782 w 1419269"/>
              <a:gd name="connsiteY19" fmla="*/ 881063 h 895350"/>
              <a:gd name="connsiteX20" fmla="*/ 219119 w 1419269"/>
              <a:gd name="connsiteY20" fmla="*/ 895350 h 895350"/>
              <a:gd name="connsiteX21" fmla="*/ 219119 w 1419269"/>
              <a:gd name="connsiteY21" fmla="*/ 895350 h 895350"/>
              <a:gd name="connsiteX22" fmla="*/ 261982 w 1419269"/>
              <a:gd name="connsiteY22" fmla="*/ 876300 h 895350"/>
              <a:gd name="connsiteX23" fmla="*/ 271507 w 1419269"/>
              <a:gd name="connsiteY23" fmla="*/ 833438 h 895350"/>
              <a:gd name="connsiteX24" fmla="*/ 271507 w 1419269"/>
              <a:gd name="connsiteY24" fmla="*/ 833438 h 895350"/>
              <a:gd name="connsiteX25" fmla="*/ 333419 w 1419269"/>
              <a:gd name="connsiteY25" fmla="*/ 857250 h 895350"/>
              <a:gd name="connsiteX26" fmla="*/ 333419 w 1419269"/>
              <a:gd name="connsiteY26" fmla="*/ 857250 h 895350"/>
              <a:gd name="connsiteX27" fmla="*/ 385807 w 1419269"/>
              <a:gd name="connsiteY27" fmla="*/ 838200 h 895350"/>
              <a:gd name="connsiteX28" fmla="*/ 409619 w 1419269"/>
              <a:gd name="connsiteY28" fmla="*/ 819150 h 895350"/>
              <a:gd name="connsiteX29" fmla="*/ 438194 w 1419269"/>
              <a:gd name="connsiteY29" fmla="*/ 781050 h 895350"/>
              <a:gd name="connsiteX30" fmla="*/ 442957 w 1419269"/>
              <a:gd name="connsiteY30" fmla="*/ 728663 h 895350"/>
              <a:gd name="connsiteX31" fmla="*/ 476294 w 1419269"/>
              <a:gd name="connsiteY31" fmla="*/ 690563 h 895350"/>
              <a:gd name="connsiteX32" fmla="*/ 476163 w 1419269"/>
              <a:gd name="connsiteY32" fmla="*/ 633412 h 895350"/>
              <a:gd name="connsiteX33" fmla="*/ 461919 w 1419269"/>
              <a:gd name="connsiteY33" fmla="*/ 585788 h 895350"/>
              <a:gd name="connsiteX34" fmla="*/ 447719 w 1419269"/>
              <a:gd name="connsiteY34" fmla="*/ 542925 h 895350"/>
              <a:gd name="connsiteX35" fmla="*/ 490582 w 1419269"/>
              <a:gd name="connsiteY35" fmla="*/ 523875 h 895350"/>
              <a:gd name="connsiteX36" fmla="*/ 514482 w 1419269"/>
              <a:gd name="connsiteY36" fmla="*/ 566738 h 895350"/>
              <a:gd name="connsiteX37" fmla="*/ 552494 w 1419269"/>
              <a:gd name="connsiteY37" fmla="*/ 566738 h 895350"/>
              <a:gd name="connsiteX38" fmla="*/ 585832 w 1419269"/>
              <a:gd name="connsiteY38" fmla="*/ 519113 h 895350"/>
              <a:gd name="connsiteX39" fmla="*/ 628694 w 1419269"/>
              <a:gd name="connsiteY39" fmla="*/ 519113 h 895350"/>
              <a:gd name="connsiteX40" fmla="*/ 647744 w 1419269"/>
              <a:gd name="connsiteY40" fmla="*/ 547688 h 895350"/>
              <a:gd name="connsiteX41" fmla="*/ 704894 w 1419269"/>
              <a:gd name="connsiteY41" fmla="*/ 619125 h 895350"/>
              <a:gd name="connsiteX42" fmla="*/ 714419 w 1419269"/>
              <a:gd name="connsiteY42" fmla="*/ 647700 h 895350"/>
              <a:gd name="connsiteX43" fmla="*/ 785857 w 1419269"/>
              <a:gd name="connsiteY43" fmla="*/ 676275 h 895350"/>
              <a:gd name="connsiteX44" fmla="*/ 823957 w 1419269"/>
              <a:gd name="connsiteY44" fmla="*/ 633413 h 895350"/>
              <a:gd name="connsiteX45" fmla="*/ 866819 w 1419269"/>
              <a:gd name="connsiteY45" fmla="*/ 633413 h 895350"/>
              <a:gd name="connsiteX46" fmla="*/ 938257 w 1419269"/>
              <a:gd name="connsiteY46" fmla="*/ 671513 h 895350"/>
              <a:gd name="connsiteX47" fmla="*/ 976357 w 1419269"/>
              <a:gd name="connsiteY47" fmla="*/ 666750 h 895350"/>
              <a:gd name="connsiteX48" fmla="*/ 1000169 w 1419269"/>
              <a:gd name="connsiteY48" fmla="*/ 714375 h 895350"/>
              <a:gd name="connsiteX49" fmla="*/ 1066844 w 1419269"/>
              <a:gd name="connsiteY49" fmla="*/ 723900 h 895350"/>
              <a:gd name="connsiteX50" fmla="*/ 1128757 w 1419269"/>
              <a:gd name="connsiteY50" fmla="*/ 700088 h 895350"/>
              <a:gd name="connsiteX51" fmla="*/ 1238383 w 1419269"/>
              <a:gd name="connsiteY51" fmla="*/ 704850 h 895350"/>
              <a:gd name="connsiteX52" fmla="*/ 1290682 w 1419269"/>
              <a:gd name="connsiteY52" fmla="*/ 742950 h 895350"/>
              <a:gd name="connsiteX53" fmla="*/ 1333544 w 1419269"/>
              <a:gd name="connsiteY53" fmla="*/ 738188 h 895350"/>
              <a:gd name="connsiteX54" fmla="*/ 1328782 w 1419269"/>
              <a:gd name="connsiteY54" fmla="*/ 757238 h 895350"/>
              <a:gd name="connsiteX55" fmla="*/ 1350015 w 1419269"/>
              <a:gd name="connsiteY55" fmla="*/ 769144 h 895350"/>
              <a:gd name="connsiteX56" fmla="*/ 1409744 w 1419269"/>
              <a:gd name="connsiteY56" fmla="*/ 762000 h 895350"/>
              <a:gd name="connsiteX57" fmla="*/ 1404982 w 1419269"/>
              <a:gd name="connsiteY57" fmla="*/ 723900 h 895350"/>
              <a:gd name="connsiteX58" fmla="*/ 1362119 w 1419269"/>
              <a:gd name="connsiteY58" fmla="*/ 690563 h 895350"/>
              <a:gd name="connsiteX59" fmla="*/ 1347832 w 1419269"/>
              <a:gd name="connsiteY59" fmla="*/ 647700 h 895350"/>
              <a:gd name="connsiteX60" fmla="*/ 1354865 w 1419269"/>
              <a:gd name="connsiteY60" fmla="*/ 611981 h 895350"/>
              <a:gd name="connsiteX61" fmla="*/ 1352594 w 1419269"/>
              <a:gd name="connsiteY61" fmla="*/ 552450 h 895350"/>
              <a:gd name="connsiteX62" fmla="*/ 1290682 w 1419269"/>
              <a:gd name="connsiteY62" fmla="*/ 585788 h 895350"/>
              <a:gd name="connsiteX63" fmla="*/ 1271632 w 1419269"/>
              <a:gd name="connsiteY63" fmla="*/ 557213 h 895350"/>
              <a:gd name="connsiteX64" fmla="*/ 1252582 w 1419269"/>
              <a:gd name="connsiteY64" fmla="*/ 476250 h 895350"/>
              <a:gd name="connsiteX65" fmla="*/ 1295444 w 1419269"/>
              <a:gd name="connsiteY65" fmla="*/ 457200 h 895350"/>
              <a:gd name="connsiteX66" fmla="*/ 1366882 w 1419269"/>
              <a:gd name="connsiteY66" fmla="*/ 457200 h 895350"/>
              <a:gd name="connsiteX67" fmla="*/ 1414507 w 1419269"/>
              <a:gd name="connsiteY67" fmla="*/ 423863 h 895350"/>
              <a:gd name="connsiteX68" fmla="*/ 1419269 w 1419269"/>
              <a:gd name="connsiteY68" fmla="*/ 371475 h 895350"/>
              <a:gd name="connsiteX69" fmla="*/ 1347832 w 1419269"/>
              <a:gd name="connsiteY69" fmla="*/ 390525 h 895350"/>
              <a:gd name="connsiteX70" fmla="*/ 1328782 w 1419269"/>
              <a:gd name="connsiteY70" fmla="*/ 376238 h 895350"/>
              <a:gd name="connsiteX71" fmla="*/ 1252582 w 1419269"/>
              <a:gd name="connsiteY71" fmla="*/ 347663 h 895350"/>
              <a:gd name="connsiteX72" fmla="*/ 1209719 w 1419269"/>
              <a:gd name="connsiteY72" fmla="*/ 361950 h 895350"/>
              <a:gd name="connsiteX73" fmla="*/ 1195432 w 1419269"/>
              <a:gd name="connsiteY73" fmla="*/ 419100 h 895350"/>
              <a:gd name="connsiteX74" fmla="*/ 1166857 w 1419269"/>
              <a:gd name="connsiteY74" fmla="*/ 423863 h 895350"/>
              <a:gd name="connsiteX75" fmla="*/ 1147807 w 1419269"/>
              <a:gd name="connsiteY75" fmla="*/ 338138 h 895350"/>
              <a:gd name="connsiteX76" fmla="*/ 1104944 w 1419269"/>
              <a:gd name="connsiteY76" fmla="*/ 304800 h 895350"/>
              <a:gd name="connsiteX77" fmla="*/ 1052557 w 1419269"/>
              <a:gd name="connsiteY77" fmla="*/ 328613 h 895350"/>
              <a:gd name="connsiteX78" fmla="*/ 1028744 w 1419269"/>
              <a:gd name="connsiteY78" fmla="*/ 361950 h 895350"/>
              <a:gd name="connsiteX79" fmla="*/ 1028744 w 1419269"/>
              <a:gd name="connsiteY79" fmla="*/ 361950 h 895350"/>
              <a:gd name="connsiteX80" fmla="*/ 985882 w 1419269"/>
              <a:gd name="connsiteY80" fmla="*/ 381000 h 895350"/>
              <a:gd name="connsiteX81" fmla="*/ 933494 w 1419269"/>
              <a:gd name="connsiteY81" fmla="*/ 385763 h 895350"/>
              <a:gd name="connsiteX82" fmla="*/ 914444 w 1419269"/>
              <a:gd name="connsiteY82" fmla="*/ 314325 h 895350"/>
              <a:gd name="connsiteX83" fmla="*/ 938257 w 1419269"/>
              <a:gd name="connsiteY83" fmla="*/ 195263 h 895350"/>
              <a:gd name="connsiteX84" fmla="*/ 914444 w 1419269"/>
              <a:gd name="connsiteY84" fmla="*/ 123825 h 895350"/>
              <a:gd name="connsiteX85" fmla="*/ 909682 w 1419269"/>
              <a:gd name="connsiteY85" fmla="*/ 61913 h 895350"/>
              <a:gd name="connsiteX86" fmla="*/ 862057 w 1419269"/>
              <a:gd name="connsiteY86" fmla="*/ 4763 h 895350"/>
              <a:gd name="connsiteX87" fmla="*/ 766807 w 1419269"/>
              <a:gd name="connsiteY87" fmla="*/ 42863 h 895350"/>
              <a:gd name="connsiteX88" fmla="*/ 728707 w 1419269"/>
              <a:gd name="connsiteY88" fmla="*/ 66675 h 895350"/>
              <a:gd name="connsiteX89" fmla="*/ 609644 w 1419269"/>
              <a:gd name="connsiteY89" fmla="*/ 9525 h 895350"/>
              <a:gd name="connsiteX90" fmla="*/ 509632 w 1419269"/>
              <a:gd name="connsiteY90" fmla="*/ 0 h 895350"/>
              <a:gd name="connsiteX91" fmla="*/ 385807 w 1419269"/>
              <a:gd name="connsiteY91" fmla="*/ 80963 h 895350"/>
              <a:gd name="connsiteX92" fmla="*/ 390569 w 1419269"/>
              <a:gd name="connsiteY92" fmla="*/ 161925 h 895350"/>
              <a:gd name="connsiteX93" fmla="*/ 314369 w 1419269"/>
              <a:gd name="connsiteY93" fmla="*/ 152400 h 895350"/>
              <a:gd name="connsiteX94" fmla="*/ 166732 w 1419269"/>
              <a:gd name="connsiteY94" fmla="*/ 190500 h 895350"/>
              <a:gd name="connsiteX95" fmla="*/ 19094 w 1419269"/>
              <a:gd name="connsiteY95" fmla="*/ 242888 h 895350"/>
              <a:gd name="connsiteX0" fmla="*/ 19094 w 1419269"/>
              <a:gd name="connsiteY0" fmla="*/ 242888 h 895350"/>
              <a:gd name="connsiteX1" fmla="*/ 0 w 1419269"/>
              <a:gd name="connsiteY1" fmla="*/ 280988 h 895350"/>
              <a:gd name="connsiteX2" fmla="*/ 14508 w 1419269"/>
              <a:gd name="connsiteY2" fmla="*/ 304800 h 895350"/>
              <a:gd name="connsiteX3" fmla="*/ 33382 w 1419269"/>
              <a:gd name="connsiteY3" fmla="*/ 333375 h 895350"/>
              <a:gd name="connsiteX4" fmla="*/ 19094 w 1419269"/>
              <a:gd name="connsiteY4" fmla="*/ 371475 h 895350"/>
              <a:gd name="connsiteX5" fmla="*/ 28795 w 1419269"/>
              <a:gd name="connsiteY5" fmla="*/ 390526 h 895350"/>
              <a:gd name="connsiteX6" fmla="*/ 52432 w 1419269"/>
              <a:gd name="connsiteY6" fmla="*/ 457200 h 895350"/>
              <a:gd name="connsiteX7" fmla="*/ 61957 w 1419269"/>
              <a:gd name="connsiteY7" fmla="*/ 485775 h 895350"/>
              <a:gd name="connsiteX8" fmla="*/ 71482 w 1419269"/>
              <a:gd name="connsiteY8" fmla="*/ 538163 h 895350"/>
              <a:gd name="connsiteX9" fmla="*/ 71482 w 1419269"/>
              <a:gd name="connsiteY9" fmla="*/ 538163 h 895350"/>
              <a:gd name="connsiteX10" fmla="*/ 90532 w 1419269"/>
              <a:gd name="connsiteY10" fmla="*/ 590550 h 895350"/>
              <a:gd name="connsiteX11" fmla="*/ 95294 w 1419269"/>
              <a:gd name="connsiteY11" fmla="*/ 628650 h 895350"/>
              <a:gd name="connsiteX12" fmla="*/ 95294 w 1419269"/>
              <a:gd name="connsiteY12" fmla="*/ 685800 h 895350"/>
              <a:gd name="connsiteX13" fmla="*/ 52432 w 1419269"/>
              <a:gd name="connsiteY13" fmla="*/ 738188 h 895350"/>
              <a:gd name="connsiteX14" fmla="*/ 23857 w 1419269"/>
              <a:gd name="connsiteY14" fmla="*/ 809625 h 895350"/>
              <a:gd name="connsiteX15" fmla="*/ 28619 w 1419269"/>
              <a:gd name="connsiteY15" fmla="*/ 847725 h 895350"/>
              <a:gd name="connsiteX16" fmla="*/ 71482 w 1419269"/>
              <a:gd name="connsiteY16" fmla="*/ 809625 h 895350"/>
              <a:gd name="connsiteX17" fmla="*/ 114344 w 1419269"/>
              <a:gd name="connsiteY17" fmla="*/ 809625 h 895350"/>
              <a:gd name="connsiteX18" fmla="*/ 157207 w 1419269"/>
              <a:gd name="connsiteY18" fmla="*/ 833438 h 895350"/>
              <a:gd name="connsiteX19" fmla="*/ 185782 w 1419269"/>
              <a:gd name="connsiteY19" fmla="*/ 881063 h 895350"/>
              <a:gd name="connsiteX20" fmla="*/ 219119 w 1419269"/>
              <a:gd name="connsiteY20" fmla="*/ 895350 h 895350"/>
              <a:gd name="connsiteX21" fmla="*/ 219119 w 1419269"/>
              <a:gd name="connsiteY21" fmla="*/ 895350 h 895350"/>
              <a:gd name="connsiteX22" fmla="*/ 261982 w 1419269"/>
              <a:gd name="connsiteY22" fmla="*/ 876300 h 895350"/>
              <a:gd name="connsiteX23" fmla="*/ 271507 w 1419269"/>
              <a:gd name="connsiteY23" fmla="*/ 833438 h 895350"/>
              <a:gd name="connsiteX24" fmla="*/ 271507 w 1419269"/>
              <a:gd name="connsiteY24" fmla="*/ 833438 h 895350"/>
              <a:gd name="connsiteX25" fmla="*/ 333419 w 1419269"/>
              <a:gd name="connsiteY25" fmla="*/ 857250 h 895350"/>
              <a:gd name="connsiteX26" fmla="*/ 333419 w 1419269"/>
              <a:gd name="connsiteY26" fmla="*/ 857250 h 895350"/>
              <a:gd name="connsiteX27" fmla="*/ 385807 w 1419269"/>
              <a:gd name="connsiteY27" fmla="*/ 838200 h 895350"/>
              <a:gd name="connsiteX28" fmla="*/ 409619 w 1419269"/>
              <a:gd name="connsiteY28" fmla="*/ 819150 h 895350"/>
              <a:gd name="connsiteX29" fmla="*/ 438194 w 1419269"/>
              <a:gd name="connsiteY29" fmla="*/ 781050 h 895350"/>
              <a:gd name="connsiteX30" fmla="*/ 442957 w 1419269"/>
              <a:gd name="connsiteY30" fmla="*/ 728663 h 895350"/>
              <a:gd name="connsiteX31" fmla="*/ 476294 w 1419269"/>
              <a:gd name="connsiteY31" fmla="*/ 690563 h 895350"/>
              <a:gd name="connsiteX32" fmla="*/ 476163 w 1419269"/>
              <a:gd name="connsiteY32" fmla="*/ 633412 h 895350"/>
              <a:gd name="connsiteX33" fmla="*/ 461919 w 1419269"/>
              <a:gd name="connsiteY33" fmla="*/ 585788 h 895350"/>
              <a:gd name="connsiteX34" fmla="*/ 447719 w 1419269"/>
              <a:gd name="connsiteY34" fmla="*/ 542925 h 895350"/>
              <a:gd name="connsiteX35" fmla="*/ 490582 w 1419269"/>
              <a:gd name="connsiteY35" fmla="*/ 523875 h 895350"/>
              <a:gd name="connsiteX36" fmla="*/ 514482 w 1419269"/>
              <a:gd name="connsiteY36" fmla="*/ 566738 h 895350"/>
              <a:gd name="connsiteX37" fmla="*/ 552494 w 1419269"/>
              <a:gd name="connsiteY37" fmla="*/ 566738 h 895350"/>
              <a:gd name="connsiteX38" fmla="*/ 585832 w 1419269"/>
              <a:gd name="connsiteY38" fmla="*/ 519113 h 895350"/>
              <a:gd name="connsiteX39" fmla="*/ 628694 w 1419269"/>
              <a:gd name="connsiteY39" fmla="*/ 519113 h 895350"/>
              <a:gd name="connsiteX40" fmla="*/ 647744 w 1419269"/>
              <a:gd name="connsiteY40" fmla="*/ 547688 h 895350"/>
              <a:gd name="connsiteX41" fmla="*/ 704894 w 1419269"/>
              <a:gd name="connsiteY41" fmla="*/ 619125 h 895350"/>
              <a:gd name="connsiteX42" fmla="*/ 714419 w 1419269"/>
              <a:gd name="connsiteY42" fmla="*/ 647700 h 895350"/>
              <a:gd name="connsiteX43" fmla="*/ 785857 w 1419269"/>
              <a:gd name="connsiteY43" fmla="*/ 676275 h 895350"/>
              <a:gd name="connsiteX44" fmla="*/ 823957 w 1419269"/>
              <a:gd name="connsiteY44" fmla="*/ 633413 h 895350"/>
              <a:gd name="connsiteX45" fmla="*/ 866819 w 1419269"/>
              <a:gd name="connsiteY45" fmla="*/ 633413 h 895350"/>
              <a:gd name="connsiteX46" fmla="*/ 938257 w 1419269"/>
              <a:gd name="connsiteY46" fmla="*/ 671513 h 895350"/>
              <a:gd name="connsiteX47" fmla="*/ 976357 w 1419269"/>
              <a:gd name="connsiteY47" fmla="*/ 666750 h 895350"/>
              <a:gd name="connsiteX48" fmla="*/ 1000169 w 1419269"/>
              <a:gd name="connsiteY48" fmla="*/ 714375 h 895350"/>
              <a:gd name="connsiteX49" fmla="*/ 1066844 w 1419269"/>
              <a:gd name="connsiteY49" fmla="*/ 723900 h 895350"/>
              <a:gd name="connsiteX50" fmla="*/ 1128757 w 1419269"/>
              <a:gd name="connsiteY50" fmla="*/ 700088 h 895350"/>
              <a:gd name="connsiteX51" fmla="*/ 1238383 w 1419269"/>
              <a:gd name="connsiteY51" fmla="*/ 704850 h 895350"/>
              <a:gd name="connsiteX52" fmla="*/ 1290682 w 1419269"/>
              <a:gd name="connsiteY52" fmla="*/ 742950 h 895350"/>
              <a:gd name="connsiteX53" fmla="*/ 1333544 w 1419269"/>
              <a:gd name="connsiteY53" fmla="*/ 738188 h 895350"/>
              <a:gd name="connsiteX54" fmla="*/ 1328782 w 1419269"/>
              <a:gd name="connsiteY54" fmla="*/ 757238 h 895350"/>
              <a:gd name="connsiteX55" fmla="*/ 1350015 w 1419269"/>
              <a:gd name="connsiteY55" fmla="*/ 769144 h 895350"/>
              <a:gd name="connsiteX56" fmla="*/ 1409744 w 1419269"/>
              <a:gd name="connsiteY56" fmla="*/ 762000 h 895350"/>
              <a:gd name="connsiteX57" fmla="*/ 1404982 w 1419269"/>
              <a:gd name="connsiteY57" fmla="*/ 723900 h 895350"/>
              <a:gd name="connsiteX58" fmla="*/ 1362119 w 1419269"/>
              <a:gd name="connsiteY58" fmla="*/ 690563 h 895350"/>
              <a:gd name="connsiteX59" fmla="*/ 1347832 w 1419269"/>
              <a:gd name="connsiteY59" fmla="*/ 647700 h 895350"/>
              <a:gd name="connsiteX60" fmla="*/ 1354865 w 1419269"/>
              <a:gd name="connsiteY60" fmla="*/ 611981 h 895350"/>
              <a:gd name="connsiteX61" fmla="*/ 1352594 w 1419269"/>
              <a:gd name="connsiteY61" fmla="*/ 552450 h 895350"/>
              <a:gd name="connsiteX62" fmla="*/ 1290682 w 1419269"/>
              <a:gd name="connsiteY62" fmla="*/ 585788 h 895350"/>
              <a:gd name="connsiteX63" fmla="*/ 1271632 w 1419269"/>
              <a:gd name="connsiteY63" fmla="*/ 557213 h 895350"/>
              <a:gd name="connsiteX64" fmla="*/ 1252582 w 1419269"/>
              <a:gd name="connsiteY64" fmla="*/ 476250 h 895350"/>
              <a:gd name="connsiteX65" fmla="*/ 1295444 w 1419269"/>
              <a:gd name="connsiteY65" fmla="*/ 457200 h 895350"/>
              <a:gd name="connsiteX66" fmla="*/ 1366882 w 1419269"/>
              <a:gd name="connsiteY66" fmla="*/ 457200 h 895350"/>
              <a:gd name="connsiteX67" fmla="*/ 1414507 w 1419269"/>
              <a:gd name="connsiteY67" fmla="*/ 423863 h 895350"/>
              <a:gd name="connsiteX68" fmla="*/ 1419269 w 1419269"/>
              <a:gd name="connsiteY68" fmla="*/ 371475 h 895350"/>
              <a:gd name="connsiteX69" fmla="*/ 1347832 w 1419269"/>
              <a:gd name="connsiteY69" fmla="*/ 390525 h 895350"/>
              <a:gd name="connsiteX70" fmla="*/ 1328782 w 1419269"/>
              <a:gd name="connsiteY70" fmla="*/ 376238 h 895350"/>
              <a:gd name="connsiteX71" fmla="*/ 1252582 w 1419269"/>
              <a:gd name="connsiteY71" fmla="*/ 347663 h 895350"/>
              <a:gd name="connsiteX72" fmla="*/ 1209719 w 1419269"/>
              <a:gd name="connsiteY72" fmla="*/ 361950 h 895350"/>
              <a:gd name="connsiteX73" fmla="*/ 1195432 w 1419269"/>
              <a:gd name="connsiteY73" fmla="*/ 419100 h 895350"/>
              <a:gd name="connsiteX74" fmla="*/ 1166857 w 1419269"/>
              <a:gd name="connsiteY74" fmla="*/ 423863 h 895350"/>
              <a:gd name="connsiteX75" fmla="*/ 1147807 w 1419269"/>
              <a:gd name="connsiteY75" fmla="*/ 338138 h 895350"/>
              <a:gd name="connsiteX76" fmla="*/ 1104944 w 1419269"/>
              <a:gd name="connsiteY76" fmla="*/ 304800 h 895350"/>
              <a:gd name="connsiteX77" fmla="*/ 1052557 w 1419269"/>
              <a:gd name="connsiteY77" fmla="*/ 328613 h 895350"/>
              <a:gd name="connsiteX78" fmla="*/ 1028744 w 1419269"/>
              <a:gd name="connsiteY78" fmla="*/ 361950 h 895350"/>
              <a:gd name="connsiteX79" fmla="*/ 1028744 w 1419269"/>
              <a:gd name="connsiteY79" fmla="*/ 361950 h 895350"/>
              <a:gd name="connsiteX80" fmla="*/ 985882 w 1419269"/>
              <a:gd name="connsiteY80" fmla="*/ 381000 h 895350"/>
              <a:gd name="connsiteX81" fmla="*/ 933494 w 1419269"/>
              <a:gd name="connsiteY81" fmla="*/ 385763 h 895350"/>
              <a:gd name="connsiteX82" fmla="*/ 914444 w 1419269"/>
              <a:gd name="connsiteY82" fmla="*/ 314325 h 895350"/>
              <a:gd name="connsiteX83" fmla="*/ 938257 w 1419269"/>
              <a:gd name="connsiteY83" fmla="*/ 195263 h 895350"/>
              <a:gd name="connsiteX84" fmla="*/ 914444 w 1419269"/>
              <a:gd name="connsiteY84" fmla="*/ 123825 h 895350"/>
              <a:gd name="connsiteX85" fmla="*/ 909682 w 1419269"/>
              <a:gd name="connsiteY85" fmla="*/ 61913 h 895350"/>
              <a:gd name="connsiteX86" fmla="*/ 862057 w 1419269"/>
              <a:gd name="connsiteY86" fmla="*/ 4763 h 895350"/>
              <a:gd name="connsiteX87" fmla="*/ 766807 w 1419269"/>
              <a:gd name="connsiteY87" fmla="*/ 42863 h 895350"/>
              <a:gd name="connsiteX88" fmla="*/ 728707 w 1419269"/>
              <a:gd name="connsiteY88" fmla="*/ 66675 h 895350"/>
              <a:gd name="connsiteX89" fmla="*/ 609644 w 1419269"/>
              <a:gd name="connsiteY89" fmla="*/ 9525 h 895350"/>
              <a:gd name="connsiteX90" fmla="*/ 509632 w 1419269"/>
              <a:gd name="connsiteY90" fmla="*/ 0 h 895350"/>
              <a:gd name="connsiteX91" fmla="*/ 385807 w 1419269"/>
              <a:gd name="connsiteY91" fmla="*/ 80963 h 895350"/>
              <a:gd name="connsiteX92" fmla="*/ 390569 w 1419269"/>
              <a:gd name="connsiteY92" fmla="*/ 161925 h 895350"/>
              <a:gd name="connsiteX93" fmla="*/ 314369 w 1419269"/>
              <a:gd name="connsiteY93" fmla="*/ 152400 h 895350"/>
              <a:gd name="connsiteX94" fmla="*/ 166732 w 1419269"/>
              <a:gd name="connsiteY94" fmla="*/ 190500 h 895350"/>
              <a:gd name="connsiteX95" fmla="*/ 19094 w 1419269"/>
              <a:gd name="connsiteY95" fmla="*/ 242888 h 895350"/>
              <a:gd name="connsiteX0" fmla="*/ 19094 w 1419269"/>
              <a:gd name="connsiteY0" fmla="*/ 242888 h 895350"/>
              <a:gd name="connsiteX1" fmla="*/ 0 w 1419269"/>
              <a:gd name="connsiteY1" fmla="*/ 280988 h 895350"/>
              <a:gd name="connsiteX2" fmla="*/ 14508 w 1419269"/>
              <a:gd name="connsiteY2" fmla="*/ 304800 h 895350"/>
              <a:gd name="connsiteX3" fmla="*/ 21585 w 1419269"/>
              <a:gd name="connsiteY3" fmla="*/ 333375 h 895350"/>
              <a:gd name="connsiteX4" fmla="*/ 19094 w 1419269"/>
              <a:gd name="connsiteY4" fmla="*/ 371475 h 895350"/>
              <a:gd name="connsiteX5" fmla="*/ 28795 w 1419269"/>
              <a:gd name="connsiteY5" fmla="*/ 390526 h 895350"/>
              <a:gd name="connsiteX6" fmla="*/ 52432 w 1419269"/>
              <a:gd name="connsiteY6" fmla="*/ 457200 h 895350"/>
              <a:gd name="connsiteX7" fmla="*/ 61957 w 1419269"/>
              <a:gd name="connsiteY7" fmla="*/ 485775 h 895350"/>
              <a:gd name="connsiteX8" fmla="*/ 71482 w 1419269"/>
              <a:gd name="connsiteY8" fmla="*/ 538163 h 895350"/>
              <a:gd name="connsiteX9" fmla="*/ 71482 w 1419269"/>
              <a:gd name="connsiteY9" fmla="*/ 538163 h 895350"/>
              <a:gd name="connsiteX10" fmla="*/ 90532 w 1419269"/>
              <a:gd name="connsiteY10" fmla="*/ 590550 h 895350"/>
              <a:gd name="connsiteX11" fmla="*/ 95294 w 1419269"/>
              <a:gd name="connsiteY11" fmla="*/ 628650 h 895350"/>
              <a:gd name="connsiteX12" fmla="*/ 95294 w 1419269"/>
              <a:gd name="connsiteY12" fmla="*/ 685800 h 895350"/>
              <a:gd name="connsiteX13" fmla="*/ 52432 w 1419269"/>
              <a:gd name="connsiteY13" fmla="*/ 738188 h 895350"/>
              <a:gd name="connsiteX14" fmla="*/ 23857 w 1419269"/>
              <a:gd name="connsiteY14" fmla="*/ 809625 h 895350"/>
              <a:gd name="connsiteX15" fmla="*/ 28619 w 1419269"/>
              <a:gd name="connsiteY15" fmla="*/ 847725 h 895350"/>
              <a:gd name="connsiteX16" fmla="*/ 71482 w 1419269"/>
              <a:gd name="connsiteY16" fmla="*/ 809625 h 895350"/>
              <a:gd name="connsiteX17" fmla="*/ 114344 w 1419269"/>
              <a:gd name="connsiteY17" fmla="*/ 809625 h 895350"/>
              <a:gd name="connsiteX18" fmla="*/ 157207 w 1419269"/>
              <a:gd name="connsiteY18" fmla="*/ 833438 h 895350"/>
              <a:gd name="connsiteX19" fmla="*/ 185782 w 1419269"/>
              <a:gd name="connsiteY19" fmla="*/ 881063 h 895350"/>
              <a:gd name="connsiteX20" fmla="*/ 219119 w 1419269"/>
              <a:gd name="connsiteY20" fmla="*/ 895350 h 895350"/>
              <a:gd name="connsiteX21" fmla="*/ 219119 w 1419269"/>
              <a:gd name="connsiteY21" fmla="*/ 895350 h 895350"/>
              <a:gd name="connsiteX22" fmla="*/ 261982 w 1419269"/>
              <a:gd name="connsiteY22" fmla="*/ 876300 h 895350"/>
              <a:gd name="connsiteX23" fmla="*/ 271507 w 1419269"/>
              <a:gd name="connsiteY23" fmla="*/ 833438 h 895350"/>
              <a:gd name="connsiteX24" fmla="*/ 271507 w 1419269"/>
              <a:gd name="connsiteY24" fmla="*/ 833438 h 895350"/>
              <a:gd name="connsiteX25" fmla="*/ 333419 w 1419269"/>
              <a:gd name="connsiteY25" fmla="*/ 857250 h 895350"/>
              <a:gd name="connsiteX26" fmla="*/ 333419 w 1419269"/>
              <a:gd name="connsiteY26" fmla="*/ 857250 h 895350"/>
              <a:gd name="connsiteX27" fmla="*/ 385807 w 1419269"/>
              <a:gd name="connsiteY27" fmla="*/ 838200 h 895350"/>
              <a:gd name="connsiteX28" fmla="*/ 409619 w 1419269"/>
              <a:gd name="connsiteY28" fmla="*/ 819150 h 895350"/>
              <a:gd name="connsiteX29" fmla="*/ 438194 w 1419269"/>
              <a:gd name="connsiteY29" fmla="*/ 781050 h 895350"/>
              <a:gd name="connsiteX30" fmla="*/ 442957 w 1419269"/>
              <a:gd name="connsiteY30" fmla="*/ 728663 h 895350"/>
              <a:gd name="connsiteX31" fmla="*/ 476294 w 1419269"/>
              <a:gd name="connsiteY31" fmla="*/ 690563 h 895350"/>
              <a:gd name="connsiteX32" fmla="*/ 476163 w 1419269"/>
              <a:gd name="connsiteY32" fmla="*/ 633412 h 895350"/>
              <a:gd name="connsiteX33" fmla="*/ 461919 w 1419269"/>
              <a:gd name="connsiteY33" fmla="*/ 585788 h 895350"/>
              <a:gd name="connsiteX34" fmla="*/ 447719 w 1419269"/>
              <a:gd name="connsiteY34" fmla="*/ 542925 h 895350"/>
              <a:gd name="connsiteX35" fmla="*/ 490582 w 1419269"/>
              <a:gd name="connsiteY35" fmla="*/ 523875 h 895350"/>
              <a:gd name="connsiteX36" fmla="*/ 514482 w 1419269"/>
              <a:gd name="connsiteY36" fmla="*/ 566738 h 895350"/>
              <a:gd name="connsiteX37" fmla="*/ 552494 w 1419269"/>
              <a:gd name="connsiteY37" fmla="*/ 566738 h 895350"/>
              <a:gd name="connsiteX38" fmla="*/ 585832 w 1419269"/>
              <a:gd name="connsiteY38" fmla="*/ 519113 h 895350"/>
              <a:gd name="connsiteX39" fmla="*/ 628694 w 1419269"/>
              <a:gd name="connsiteY39" fmla="*/ 519113 h 895350"/>
              <a:gd name="connsiteX40" fmla="*/ 647744 w 1419269"/>
              <a:gd name="connsiteY40" fmla="*/ 547688 h 895350"/>
              <a:gd name="connsiteX41" fmla="*/ 704894 w 1419269"/>
              <a:gd name="connsiteY41" fmla="*/ 619125 h 895350"/>
              <a:gd name="connsiteX42" fmla="*/ 714419 w 1419269"/>
              <a:gd name="connsiteY42" fmla="*/ 647700 h 895350"/>
              <a:gd name="connsiteX43" fmla="*/ 785857 w 1419269"/>
              <a:gd name="connsiteY43" fmla="*/ 676275 h 895350"/>
              <a:gd name="connsiteX44" fmla="*/ 823957 w 1419269"/>
              <a:gd name="connsiteY44" fmla="*/ 633413 h 895350"/>
              <a:gd name="connsiteX45" fmla="*/ 866819 w 1419269"/>
              <a:gd name="connsiteY45" fmla="*/ 633413 h 895350"/>
              <a:gd name="connsiteX46" fmla="*/ 938257 w 1419269"/>
              <a:gd name="connsiteY46" fmla="*/ 671513 h 895350"/>
              <a:gd name="connsiteX47" fmla="*/ 976357 w 1419269"/>
              <a:gd name="connsiteY47" fmla="*/ 666750 h 895350"/>
              <a:gd name="connsiteX48" fmla="*/ 1000169 w 1419269"/>
              <a:gd name="connsiteY48" fmla="*/ 714375 h 895350"/>
              <a:gd name="connsiteX49" fmla="*/ 1066844 w 1419269"/>
              <a:gd name="connsiteY49" fmla="*/ 723900 h 895350"/>
              <a:gd name="connsiteX50" fmla="*/ 1128757 w 1419269"/>
              <a:gd name="connsiteY50" fmla="*/ 700088 h 895350"/>
              <a:gd name="connsiteX51" fmla="*/ 1238383 w 1419269"/>
              <a:gd name="connsiteY51" fmla="*/ 704850 h 895350"/>
              <a:gd name="connsiteX52" fmla="*/ 1290682 w 1419269"/>
              <a:gd name="connsiteY52" fmla="*/ 742950 h 895350"/>
              <a:gd name="connsiteX53" fmla="*/ 1333544 w 1419269"/>
              <a:gd name="connsiteY53" fmla="*/ 738188 h 895350"/>
              <a:gd name="connsiteX54" fmla="*/ 1328782 w 1419269"/>
              <a:gd name="connsiteY54" fmla="*/ 757238 h 895350"/>
              <a:gd name="connsiteX55" fmla="*/ 1350015 w 1419269"/>
              <a:gd name="connsiteY55" fmla="*/ 769144 h 895350"/>
              <a:gd name="connsiteX56" fmla="*/ 1409744 w 1419269"/>
              <a:gd name="connsiteY56" fmla="*/ 762000 h 895350"/>
              <a:gd name="connsiteX57" fmla="*/ 1404982 w 1419269"/>
              <a:gd name="connsiteY57" fmla="*/ 723900 h 895350"/>
              <a:gd name="connsiteX58" fmla="*/ 1362119 w 1419269"/>
              <a:gd name="connsiteY58" fmla="*/ 690563 h 895350"/>
              <a:gd name="connsiteX59" fmla="*/ 1347832 w 1419269"/>
              <a:gd name="connsiteY59" fmla="*/ 647700 h 895350"/>
              <a:gd name="connsiteX60" fmla="*/ 1354865 w 1419269"/>
              <a:gd name="connsiteY60" fmla="*/ 611981 h 895350"/>
              <a:gd name="connsiteX61" fmla="*/ 1352594 w 1419269"/>
              <a:gd name="connsiteY61" fmla="*/ 552450 h 895350"/>
              <a:gd name="connsiteX62" fmla="*/ 1290682 w 1419269"/>
              <a:gd name="connsiteY62" fmla="*/ 585788 h 895350"/>
              <a:gd name="connsiteX63" fmla="*/ 1271632 w 1419269"/>
              <a:gd name="connsiteY63" fmla="*/ 557213 h 895350"/>
              <a:gd name="connsiteX64" fmla="*/ 1252582 w 1419269"/>
              <a:gd name="connsiteY64" fmla="*/ 476250 h 895350"/>
              <a:gd name="connsiteX65" fmla="*/ 1295444 w 1419269"/>
              <a:gd name="connsiteY65" fmla="*/ 457200 h 895350"/>
              <a:gd name="connsiteX66" fmla="*/ 1366882 w 1419269"/>
              <a:gd name="connsiteY66" fmla="*/ 457200 h 895350"/>
              <a:gd name="connsiteX67" fmla="*/ 1414507 w 1419269"/>
              <a:gd name="connsiteY67" fmla="*/ 423863 h 895350"/>
              <a:gd name="connsiteX68" fmla="*/ 1419269 w 1419269"/>
              <a:gd name="connsiteY68" fmla="*/ 371475 h 895350"/>
              <a:gd name="connsiteX69" fmla="*/ 1347832 w 1419269"/>
              <a:gd name="connsiteY69" fmla="*/ 390525 h 895350"/>
              <a:gd name="connsiteX70" fmla="*/ 1328782 w 1419269"/>
              <a:gd name="connsiteY70" fmla="*/ 376238 h 895350"/>
              <a:gd name="connsiteX71" fmla="*/ 1252582 w 1419269"/>
              <a:gd name="connsiteY71" fmla="*/ 347663 h 895350"/>
              <a:gd name="connsiteX72" fmla="*/ 1209719 w 1419269"/>
              <a:gd name="connsiteY72" fmla="*/ 361950 h 895350"/>
              <a:gd name="connsiteX73" fmla="*/ 1195432 w 1419269"/>
              <a:gd name="connsiteY73" fmla="*/ 419100 h 895350"/>
              <a:gd name="connsiteX74" fmla="*/ 1166857 w 1419269"/>
              <a:gd name="connsiteY74" fmla="*/ 423863 h 895350"/>
              <a:gd name="connsiteX75" fmla="*/ 1147807 w 1419269"/>
              <a:gd name="connsiteY75" fmla="*/ 338138 h 895350"/>
              <a:gd name="connsiteX76" fmla="*/ 1104944 w 1419269"/>
              <a:gd name="connsiteY76" fmla="*/ 304800 h 895350"/>
              <a:gd name="connsiteX77" fmla="*/ 1052557 w 1419269"/>
              <a:gd name="connsiteY77" fmla="*/ 328613 h 895350"/>
              <a:gd name="connsiteX78" fmla="*/ 1028744 w 1419269"/>
              <a:gd name="connsiteY78" fmla="*/ 361950 h 895350"/>
              <a:gd name="connsiteX79" fmla="*/ 1028744 w 1419269"/>
              <a:gd name="connsiteY79" fmla="*/ 361950 h 895350"/>
              <a:gd name="connsiteX80" fmla="*/ 985882 w 1419269"/>
              <a:gd name="connsiteY80" fmla="*/ 381000 h 895350"/>
              <a:gd name="connsiteX81" fmla="*/ 933494 w 1419269"/>
              <a:gd name="connsiteY81" fmla="*/ 385763 h 895350"/>
              <a:gd name="connsiteX82" fmla="*/ 914444 w 1419269"/>
              <a:gd name="connsiteY82" fmla="*/ 314325 h 895350"/>
              <a:gd name="connsiteX83" fmla="*/ 938257 w 1419269"/>
              <a:gd name="connsiteY83" fmla="*/ 195263 h 895350"/>
              <a:gd name="connsiteX84" fmla="*/ 914444 w 1419269"/>
              <a:gd name="connsiteY84" fmla="*/ 123825 h 895350"/>
              <a:gd name="connsiteX85" fmla="*/ 909682 w 1419269"/>
              <a:gd name="connsiteY85" fmla="*/ 61913 h 895350"/>
              <a:gd name="connsiteX86" fmla="*/ 862057 w 1419269"/>
              <a:gd name="connsiteY86" fmla="*/ 4763 h 895350"/>
              <a:gd name="connsiteX87" fmla="*/ 766807 w 1419269"/>
              <a:gd name="connsiteY87" fmla="*/ 42863 h 895350"/>
              <a:gd name="connsiteX88" fmla="*/ 728707 w 1419269"/>
              <a:gd name="connsiteY88" fmla="*/ 66675 h 895350"/>
              <a:gd name="connsiteX89" fmla="*/ 609644 w 1419269"/>
              <a:gd name="connsiteY89" fmla="*/ 9525 h 895350"/>
              <a:gd name="connsiteX90" fmla="*/ 509632 w 1419269"/>
              <a:gd name="connsiteY90" fmla="*/ 0 h 895350"/>
              <a:gd name="connsiteX91" fmla="*/ 385807 w 1419269"/>
              <a:gd name="connsiteY91" fmla="*/ 80963 h 895350"/>
              <a:gd name="connsiteX92" fmla="*/ 390569 w 1419269"/>
              <a:gd name="connsiteY92" fmla="*/ 161925 h 895350"/>
              <a:gd name="connsiteX93" fmla="*/ 314369 w 1419269"/>
              <a:gd name="connsiteY93" fmla="*/ 152400 h 895350"/>
              <a:gd name="connsiteX94" fmla="*/ 166732 w 1419269"/>
              <a:gd name="connsiteY94" fmla="*/ 190500 h 895350"/>
              <a:gd name="connsiteX95" fmla="*/ 19094 w 1419269"/>
              <a:gd name="connsiteY95" fmla="*/ 242888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19269" h="895350">
                <a:moveTo>
                  <a:pt x="19094" y="242888"/>
                </a:moveTo>
                <a:lnTo>
                  <a:pt x="0" y="280988"/>
                </a:lnTo>
                <a:lnTo>
                  <a:pt x="14508" y="304800"/>
                </a:lnTo>
                <a:lnTo>
                  <a:pt x="21585" y="333375"/>
                </a:lnTo>
                <a:lnTo>
                  <a:pt x="19094" y="371475"/>
                </a:lnTo>
                <a:lnTo>
                  <a:pt x="28795" y="390526"/>
                </a:lnTo>
                <a:lnTo>
                  <a:pt x="52432" y="457200"/>
                </a:lnTo>
                <a:lnTo>
                  <a:pt x="61957" y="485775"/>
                </a:lnTo>
                <a:lnTo>
                  <a:pt x="71482" y="538163"/>
                </a:lnTo>
                <a:lnTo>
                  <a:pt x="71482" y="538163"/>
                </a:lnTo>
                <a:lnTo>
                  <a:pt x="90532" y="590550"/>
                </a:lnTo>
                <a:lnTo>
                  <a:pt x="95294" y="628650"/>
                </a:lnTo>
                <a:lnTo>
                  <a:pt x="95294" y="685800"/>
                </a:lnTo>
                <a:lnTo>
                  <a:pt x="52432" y="738188"/>
                </a:lnTo>
                <a:lnTo>
                  <a:pt x="23857" y="809625"/>
                </a:lnTo>
                <a:lnTo>
                  <a:pt x="28619" y="847725"/>
                </a:lnTo>
                <a:lnTo>
                  <a:pt x="71482" y="809625"/>
                </a:lnTo>
                <a:lnTo>
                  <a:pt x="114344" y="809625"/>
                </a:lnTo>
                <a:lnTo>
                  <a:pt x="157207" y="833438"/>
                </a:lnTo>
                <a:lnTo>
                  <a:pt x="185782" y="881063"/>
                </a:lnTo>
                <a:lnTo>
                  <a:pt x="219119" y="895350"/>
                </a:lnTo>
                <a:lnTo>
                  <a:pt x="219119" y="895350"/>
                </a:lnTo>
                <a:lnTo>
                  <a:pt x="261982" y="876300"/>
                </a:lnTo>
                <a:lnTo>
                  <a:pt x="271507" y="833438"/>
                </a:lnTo>
                <a:lnTo>
                  <a:pt x="271507" y="833438"/>
                </a:lnTo>
                <a:lnTo>
                  <a:pt x="333419" y="857250"/>
                </a:lnTo>
                <a:lnTo>
                  <a:pt x="333419" y="857250"/>
                </a:lnTo>
                <a:lnTo>
                  <a:pt x="385807" y="838200"/>
                </a:lnTo>
                <a:lnTo>
                  <a:pt x="409619" y="819150"/>
                </a:lnTo>
                <a:lnTo>
                  <a:pt x="438194" y="781050"/>
                </a:lnTo>
                <a:lnTo>
                  <a:pt x="442957" y="728663"/>
                </a:lnTo>
                <a:lnTo>
                  <a:pt x="476294" y="690563"/>
                </a:lnTo>
                <a:cubicBezTo>
                  <a:pt x="476250" y="671513"/>
                  <a:pt x="476207" y="652462"/>
                  <a:pt x="476163" y="633412"/>
                </a:cubicBezTo>
                <a:lnTo>
                  <a:pt x="461919" y="585788"/>
                </a:lnTo>
                <a:lnTo>
                  <a:pt x="447719" y="542925"/>
                </a:lnTo>
                <a:lnTo>
                  <a:pt x="490582" y="523875"/>
                </a:lnTo>
                <a:lnTo>
                  <a:pt x="514482" y="566738"/>
                </a:lnTo>
                <a:lnTo>
                  <a:pt x="552494" y="566738"/>
                </a:lnTo>
                <a:lnTo>
                  <a:pt x="585832" y="519113"/>
                </a:lnTo>
                <a:cubicBezTo>
                  <a:pt x="630272" y="514175"/>
                  <a:pt x="628694" y="499975"/>
                  <a:pt x="628694" y="519113"/>
                </a:cubicBezTo>
                <a:lnTo>
                  <a:pt x="647744" y="547688"/>
                </a:lnTo>
                <a:lnTo>
                  <a:pt x="704894" y="619125"/>
                </a:lnTo>
                <a:lnTo>
                  <a:pt x="714419" y="647700"/>
                </a:lnTo>
                <a:lnTo>
                  <a:pt x="785857" y="676275"/>
                </a:lnTo>
                <a:lnTo>
                  <a:pt x="823957" y="633413"/>
                </a:lnTo>
                <a:lnTo>
                  <a:pt x="866819" y="633413"/>
                </a:lnTo>
                <a:lnTo>
                  <a:pt x="938257" y="671513"/>
                </a:lnTo>
                <a:lnTo>
                  <a:pt x="976357" y="666750"/>
                </a:lnTo>
                <a:lnTo>
                  <a:pt x="1000169" y="714375"/>
                </a:lnTo>
                <a:lnTo>
                  <a:pt x="1066844" y="723900"/>
                </a:lnTo>
                <a:lnTo>
                  <a:pt x="1128757" y="700088"/>
                </a:lnTo>
                <a:lnTo>
                  <a:pt x="1238383" y="704850"/>
                </a:lnTo>
                <a:lnTo>
                  <a:pt x="1290682" y="742950"/>
                </a:lnTo>
                <a:lnTo>
                  <a:pt x="1333544" y="738188"/>
                </a:lnTo>
                <a:cubicBezTo>
                  <a:pt x="1331957" y="744538"/>
                  <a:pt x="1326037" y="752079"/>
                  <a:pt x="1328782" y="757238"/>
                </a:cubicBezTo>
                <a:cubicBezTo>
                  <a:pt x="1331527" y="762397"/>
                  <a:pt x="1342937" y="765175"/>
                  <a:pt x="1350015" y="769144"/>
                </a:cubicBezTo>
                <a:lnTo>
                  <a:pt x="1409744" y="762000"/>
                </a:lnTo>
                <a:lnTo>
                  <a:pt x="1404982" y="723900"/>
                </a:lnTo>
                <a:lnTo>
                  <a:pt x="1362119" y="690563"/>
                </a:lnTo>
                <a:cubicBezTo>
                  <a:pt x="1357357" y="676275"/>
                  <a:pt x="1349041" y="660797"/>
                  <a:pt x="1347832" y="647700"/>
                </a:cubicBezTo>
                <a:cubicBezTo>
                  <a:pt x="1346623" y="634603"/>
                  <a:pt x="1352521" y="623887"/>
                  <a:pt x="1354865" y="611981"/>
                </a:cubicBezTo>
                <a:lnTo>
                  <a:pt x="1352594" y="552450"/>
                </a:lnTo>
                <a:lnTo>
                  <a:pt x="1290682" y="585788"/>
                </a:lnTo>
                <a:lnTo>
                  <a:pt x="1271632" y="557213"/>
                </a:lnTo>
                <a:lnTo>
                  <a:pt x="1252582" y="476250"/>
                </a:lnTo>
                <a:lnTo>
                  <a:pt x="1295444" y="457200"/>
                </a:lnTo>
                <a:lnTo>
                  <a:pt x="1366882" y="457200"/>
                </a:lnTo>
                <a:lnTo>
                  <a:pt x="1414507" y="423863"/>
                </a:lnTo>
                <a:lnTo>
                  <a:pt x="1419269" y="371475"/>
                </a:lnTo>
                <a:lnTo>
                  <a:pt x="1347832" y="390525"/>
                </a:lnTo>
                <a:lnTo>
                  <a:pt x="1328782" y="376238"/>
                </a:lnTo>
                <a:lnTo>
                  <a:pt x="1252582" y="347663"/>
                </a:lnTo>
                <a:lnTo>
                  <a:pt x="1209719" y="361950"/>
                </a:lnTo>
                <a:lnTo>
                  <a:pt x="1195432" y="419100"/>
                </a:lnTo>
                <a:lnTo>
                  <a:pt x="1166857" y="423863"/>
                </a:lnTo>
                <a:lnTo>
                  <a:pt x="1147807" y="338138"/>
                </a:lnTo>
                <a:lnTo>
                  <a:pt x="1104944" y="304800"/>
                </a:lnTo>
                <a:lnTo>
                  <a:pt x="1052557" y="328613"/>
                </a:lnTo>
                <a:lnTo>
                  <a:pt x="1028744" y="361950"/>
                </a:lnTo>
                <a:lnTo>
                  <a:pt x="1028744" y="361950"/>
                </a:lnTo>
                <a:lnTo>
                  <a:pt x="985882" y="381000"/>
                </a:lnTo>
                <a:lnTo>
                  <a:pt x="933494" y="385763"/>
                </a:lnTo>
                <a:lnTo>
                  <a:pt x="914444" y="314325"/>
                </a:lnTo>
                <a:lnTo>
                  <a:pt x="938257" y="195263"/>
                </a:lnTo>
                <a:lnTo>
                  <a:pt x="914444" y="123825"/>
                </a:lnTo>
                <a:lnTo>
                  <a:pt x="909682" y="61913"/>
                </a:lnTo>
                <a:lnTo>
                  <a:pt x="862057" y="4763"/>
                </a:lnTo>
                <a:lnTo>
                  <a:pt x="766807" y="42863"/>
                </a:lnTo>
                <a:lnTo>
                  <a:pt x="728707" y="66675"/>
                </a:lnTo>
                <a:lnTo>
                  <a:pt x="609644" y="9525"/>
                </a:lnTo>
                <a:lnTo>
                  <a:pt x="509632" y="0"/>
                </a:lnTo>
                <a:lnTo>
                  <a:pt x="385807" y="80963"/>
                </a:lnTo>
                <a:lnTo>
                  <a:pt x="390569" y="161925"/>
                </a:lnTo>
                <a:lnTo>
                  <a:pt x="314369" y="152400"/>
                </a:lnTo>
                <a:lnTo>
                  <a:pt x="166732" y="190500"/>
                </a:lnTo>
                <a:lnTo>
                  <a:pt x="19094" y="242888"/>
                </a:ln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sz="267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42" name="Блок-схема: узел 41"/>
          <p:cNvSpPr>
            <a:spLocks noChangeAspect="1"/>
          </p:cNvSpPr>
          <p:nvPr/>
        </p:nvSpPr>
        <p:spPr>
          <a:xfrm>
            <a:off x="9721874" y="5022849"/>
            <a:ext cx="312274" cy="312274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>
            <a:spLocks noChangeAspect="1"/>
          </p:cNvSpPr>
          <p:nvPr/>
        </p:nvSpPr>
        <p:spPr>
          <a:xfrm>
            <a:off x="7911764" y="2584286"/>
            <a:ext cx="312274" cy="312274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>
            <a:spLocks noChangeAspect="1"/>
          </p:cNvSpPr>
          <p:nvPr/>
        </p:nvSpPr>
        <p:spPr>
          <a:xfrm>
            <a:off x="7755627" y="5699389"/>
            <a:ext cx="312274" cy="312274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44489" y="5718366"/>
            <a:ext cx="4604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ВНЕДРЕНИЕ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НАЦИОНАЛЬНОГО ИНДЕКСА 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ВОСПРИЯТИЯ КОРРУПЦИИ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98367" y="5626033"/>
            <a:ext cx="581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174997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6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5400" y="2628379"/>
            <a:ext cx="9972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4"/>
                </a:solidFill>
                <a:latin typeface="Arial" panose="020B0604020202020204" pitchFamily="34" charset="0"/>
              </a:rPr>
              <a:t>СОВЕРШЕНСТВОВАНИЕ ДЕЯТЕЛЬНОСТИ УПОЛНОМОЧЕННОГО ОРГАНА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962" y="2566825"/>
            <a:ext cx="1612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Arial" panose="020B0604020202020204" pitchFamily="34" charset="0"/>
              </a:rPr>
              <a:t>5.6</a:t>
            </a:r>
          </a:p>
        </p:txBody>
      </p:sp>
    </p:spTree>
    <p:extLst>
      <p:ext uri="{BB962C8B-B14F-4D97-AF65-F5344CB8AC3E}">
        <p14:creationId xmlns="" xmlns:p14="http://schemas.microsoft.com/office/powerpoint/2010/main" val="2289709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тиводействие коррупци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737" r="5359"/>
          <a:stretch/>
        </p:blipFill>
        <p:spPr bwMode="auto">
          <a:xfrm>
            <a:off x="0" y="0"/>
            <a:ext cx="4699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81B35D-2B11-481A-AC2D-A540E3DD488D}"/>
              </a:ext>
            </a:extLst>
          </p:cNvPr>
          <p:cNvSpPr txBox="1"/>
          <p:nvPr/>
        </p:nvSpPr>
        <p:spPr>
          <a:xfrm>
            <a:off x="4946072" y="605085"/>
            <a:ext cx="7245928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kk-KZ" dirty="0">
                <a:solidFill>
                  <a:schemeClr val="tx2"/>
                </a:solidFill>
                <a:latin typeface="Arial" panose="020B0604020202020204" pitchFamily="34" charset="0"/>
              </a:rPr>
              <a:t>ПРИМЕНЕНИЕ </a:t>
            </a:r>
            <a:r>
              <a:rPr lang="kk-KZ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ИНТЕГРИРОВАННОЙ АНАЛИТИКИ</a:t>
            </a:r>
          </a:p>
          <a:p>
            <a:pPr>
              <a:spcBef>
                <a:spcPts val="2400"/>
              </a:spcBef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ИНТЕГРАЦИЯ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 С ИНФОРМАЦИОННЫМИ </a:t>
            </a:r>
            <a:b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СИСТЕМАМИ ГОСОРГАНОВ</a:t>
            </a:r>
          </a:p>
          <a:p>
            <a:pPr>
              <a:spcBef>
                <a:spcPts val="2400"/>
              </a:spcBef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КООРДИНАЦИЯ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 ДЕЯТЕЛЬНОСТИ КОМПЛАЕНС-СЛУЖБ КВАЗИГОСУДАРСТВЕННОГО СЕКТОРА</a:t>
            </a:r>
          </a:p>
          <a:p>
            <a:pPr>
              <a:spcBef>
                <a:spcPts val="240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ВНЕДРЕНИЕ В ГОСОРГАНАХ ИНСТИТУТА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АНТИКОРРУПЦИОННЫХ КОМИССАРОВ</a:t>
            </a:r>
          </a:p>
          <a:p>
            <a:pPr>
              <a:spcBef>
                <a:spcPts val="240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ПРЕСЕЧЕНИЕ ПРЕСТУПЛЕНИЙ, СОВЕРШЕННЫХ         </a:t>
            </a:r>
            <a:b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С ИСПОЛЬЗОВАНИЕМ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ЦИФРОВЫХ ИНСТРУМЕНТОВ</a:t>
            </a:r>
          </a:p>
          <a:p>
            <a:pPr>
              <a:spcBef>
                <a:spcPts val="240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КАЧЕСТВЕННОЕ ПОВЫШЕНИЕ </a:t>
            </a:r>
            <a:b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КВАЛИФИКАЦИИ СОТРУДНИКОВ</a:t>
            </a:r>
          </a:p>
          <a:p>
            <a:pPr>
              <a:spcBef>
                <a:spcPts val="2400"/>
              </a:spcBef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СОВЕРШЕНСТВОВАНИЕ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CALL-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ЦЕНТРА 1424</a:t>
            </a:r>
          </a:p>
          <a:p>
            <a:pPr>
              <a:spcBef>
                <a:spcPts val="2400"/>
              </a:spcBef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МЕЖДУНАРОДНОЕ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 СОТРУДНИЧЕСТВО</a:t>
            </a:r>
            <a:endParaRPr lang="kk-KZ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955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610" y="1556542"/>
            <a:ext cx="3267075" cy="1400175"/>
          </a:xfrm>
          <a:prstGeom prst="rect">
            <a:avLst/>
          </a:prstGeom>
        </p:spPr>
      </p:pic>
      <p:sp>
        <p:nvSpPr>
          <p:cNvPr id="549" name="object 266">
            <a:extLst>
              <a:ext uri="{FF2B5EF4-FFF2-40B4-BE49-F238E27FC236}">
                <a16:creationId xmlns="" xmlns:a16="http://schemas.microsoft.com/office/drawing/2014/main" id="{1C42443F-714E-4EBE-BCCC-B31AC97300C8}"/>
              </a:ext>
            </a:extLst>
          </p:cNvPr>
          <p:cNvSpPr txBox="1">
            <a:spLocks/>
          </p:cNvSpPr>
          <p:nvPr/>
        </p:nvSpPr>
        <p:spPr>
          <a:xfrm>
            <a:off x="549877" y="544697"/>
            <a:ext cx="9920596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90"/>
              </a:spcBef>
            </a:pPr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rPr>
              <a:t>ЦЕЛЕВЫЕ ИНДИКАТОРЫ И ОЖИДАЕМЫЕ РЕЗУЛЬТАТЫ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687F7F8-624A-4F5F-8591-C3923B78D00D}"/>
              </a:ext>
            </a:extLst>
          </p:cNvPr>
          <p:cNvSpPr txBox="1"/>
          <p:nvPr/>
        </p:nvSpPr>
        <p:spPr>
          <a:xfrm>
            <a:off x="4155801" y="1359347"/>
            <a:ext cx="78222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ВЕРХОВЕНСТВА ЗАКОНА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«THE WORLD JUSTICE PROJECT»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ниже 0,56 баллов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0B70A0F-0EAD-46FE-9065-8F59A138EEBE}"/>
              </a:ext>
            </a:extLst>
          </p:cNvPr>
          <p:cNvSpPr txBox="1"/>
          <p:nvPr/>
        </p:nvSpPr>
        <p:spPr>
          <a:xfrm>
            <a:off x="4155801" y="1912626"/>
            <a:ext cx="7901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 «ИНСТИТУТЫ» ГИК ВЭФ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ниже 48 места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A0B2BA3-DEA8-41C6-86B4-051249EC6B67}"/>
              </a:ext>
            </a:extLst>
          </p:cNvPr>
          <p:cNvSpPr txBox="1"/>
          <p:nvPr/>
        </p:nvSpPr>
        <p:spPr>
          <a:xfrm>
            <a:off x="4155801" y="2488422"/>
            <a:ext cx="79011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 СТРУКТУРЕ ВВП СТРАНЫ ДОЛИ: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 государства в экономике до 13,9%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ненаблюдаемой (теневой) экономики - до 14%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6A60787-F2F8-4F85-B1FE-86362237D8EF}"/>
              </a:ext>
            </a:extLst>
          </p:cNvPr>
          <p:cNvSpPr txBox="1"/>
          <p:nvPr/>
        </p:nvSpPr>
        <p:spPr>
          <a:xfrm>
            <a:off x="4155801" y="3315888"/>
            <a:ext cx="7901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ЦИФРОВОЙ КОНКУРЕНТОСПОСОБНОСТИ IMD 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ниже 68,9 баллов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96E49BC-7B63-4521-8BAA-3A15A8F7D3F5}"/>
              </a:ext>
            </a:extLst>
          </p:cNvPr>
          <p:cNvSpPr txBox="1"/>
          <p:nvPr/>
        </p:nvSpPr>
        <p:spPr>
          <a:xfrm>
            <a:off x="4128238" y="4462524"/>
            <a:ext cx="7877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 УЧЕТА МНЕНИЯ НАСЕЛЕНИЯ И ПОДОТЧЕТНОСТИ ГОСОРГАНОВ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ниже 53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процентиля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16F2219-9A05-4FCB-AE06-E5ECBB2B7732}"/>
              </a:ext>
            </a:extLst>
          </p:cNvPr>
          <p:cNvSpPr txBox="1"/>
          <p:nvPr/>
        </p:nvSpPr>
        <p:spPr>
          <a:xfrm>
            <a:off x="4128238" y="5035170"/>
            <a:ext cx="7973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УКРЕПЛЕНИЕ УРОВНЯ ДОВЕРИЯ НАСЕЛЕНИЯ К ГОСОРГАНАМ,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к правоохранительным и судебным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16BFDA9-C9A1-4FBC-8F6A-4CF2B3BADB9E}"/>
              </a:ext>
            </a:extLst>
          </p:cNvPr>
          <p:cNvSpPr txBox="1"/>
          <p:nvPr/>
        </p:nvSpPr>
        <p:spPr>
          <a:xfrm>
            <a:off x="4128238" y="5551872"/>
            <a:ext cx="7973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 «СУДЕБНАЯ НЕЗАВИСИМОСТЬ» ГИК ВЭФ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ниже 60 места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C001F41-DBA8-4286-9174-A70628C1C3CC}"/>
              </a:ext>
            </a:extLst>
          </p:cNvPr>
          <p:cNvSpPr txBox="1"/>
          <p:nvPr/>
        </p:nvSpPr>
        <p:spPr>
          <a:xfrm>
            <a:off x="4128238" y="6105870"/>
            <a:ext cx="7973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 «НАДЕЖНОСТЬ ПОЛИЦЕЙСКИХ СЛУЖБ» ГИК ВЭФ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ниже 60 места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B7283C1-2C5E-4256-82C4-E9247FD97B32}"/>
              </a:ext>
            </a:extLst>
          </p:cNvPr>
          <p:cNvSpPr txBox="1"/>
          <p:nvPr/>
        </p:nvSpPr>
        <p:spPr>
          <a:xfrm>
            <a:off x="4128238" y="3897133"/>
            <a:ext cx="7877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УРОВНЯ РАЗВИТИЯ ЭЛЕКТРОННОГО ПРАВИТЕЛЬСТВА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ниже 25 места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ADA988A-FD7A-435B-8CB4-56D69D5301D5}"/>
              </a:ext>
            </a:extLst>
          </p:cNvPr>
          <p:cNvSpPr txBox="1"/>
          <p:nvPr/>
        </p:nvSpPr>
        <p:spPr>
          <a:xfrm>
            <a:off x="654171" y="2956717"/>
            <a:ext cx="2685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ниже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ADA988A-FD7A-435B-8CB4-56D69D5301D5}"/>
              </a:ext>
            </a:extLst>
          </p:cNvPr>
          <p:cNvSpPr txBox="1"/>
          <p:nvPr/>
        </p:nvSpPr>
        <p:spPr>
          <a:xfrm>
            <a:off x="654171" y="5737431"/>
            <a:ext cx="2685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</a:t>
            </a:r>
            <a:br>
              <a:rPr lang="kk-KZ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года</a:t>
            </a:r>
          </a:p>
        </p:txBody>
      </p:sp>
    </p:spTree>
    <p:extLst>
      <p:ext uri="{BB962C8B-B14F-4D97-AF65-F5344CB8AC3E}">
        <p14:creationId xmlns="" xmlns:p14="http://schemas.microsoft.com/office/powerpoint/2010/main" val="146104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9" name="object 266">
            <a:extLst>
              <a:ext uri="{FF2B5EF4-FFF2-40B4-BE49-F238E27FC236}">
                <a16:creationId xmlns="" xmlns:a16="http://schemas.microsoft.com/office/drawing/2014/main" id="{1C42443F-714E-4EBE-BCCC-B31AC97300C8}"/>
              </a:ext>
            </a:extLst>
          </p:cNvPr>
          <p:cNvSpPr txBox="1">
            <a:spLocks/>
          </p:cNvSpPr>
          <p:nvPr/>
        </p:nvSpPr>
        <p:spPr>
          <a:xfrm>
            <a:off x="1945178" y="3113330"/>
            <a:ext cx="8470669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ru-RU" sz="3600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+mn-cs"/>
              </a:rPr>
              <a:t>БЛАГОДАРЮ ЗА ВНИМАНИЕ !</a:t>
            </a:r>
            <a:endParaRPr lang="en-US" sz="3600" dirty="0">
              <a:solidFill>
                <a:srgbClr val="FFC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38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843280" y="222092"/>
            <a:ext cx="110053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800" b="1" kern="0" dirty="0">
                <a:solidFill>
                  <a:schemeClr val="bg2"/>
                </a:solidFill>
                <a:latin typeface="+mj-lt"/>
                <a:cs typeface="Arial"/>
                <a:sym typeface="Arial"/>
              </a:rPr>
              <a:t>ТЕКУЩИЕ ПРОБЛЕМЫ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23372" y="1119326"/>
            <a:ext cx="4966228" cy="1034593"/>
            <a:chOff x="951973" y="1048207"/>
            <a:chExt cx="4544588" cy="1034593"/>
          </a:xfrm>
          <a:solidFill>
            <a:schemeClr val="bg2"/>
          </a:solidFill>
        </p:grpSpPr>
        <p:sp>
          <p:nvSpPr>
            <p:cNvPr id="3" name="Блок-схема: сохраненные данные 2"/>
            <p:cNvSpPr/>
            <p:nvPr/>
          </p:nvSpPr>
          <p:spPr>
            <a:xfrm>
              <a:off x="9519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  <p:sp>
          <p:nvSpPr>
            <p:cNvPr id="17" name="Блок-схема: сохраненные данные 16"/>
            <p:cNvSpPr/>
            <p:nvPr/>
          </p:nvSpPr>
          <p:spPr>
            <a:xfrm rot="10800000">
              <a:off x="15107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23372" y="2267406"/>
            <a:ext cx="4966228" cy="1034593"/>
            <a:chOff x="951973" y="1048207"/>
            <a:chExt cx="4544588" cy="1034593"/>
          </a:xfrm>
          <a:solidFill>
            <a:schemeClr val="bg2"/>
          </a:solidFill>
        </p:grpSpPr>
        <p:sp>
          <p:nvSpPr>
            <p:cNvPr id="20" name="Блок-схема: сохраненные данные 19"/>
            <p:cNvSpPr/>
            <p:nvPr/>
          </p:nvSpPr>
          <p:spPr>
            <a:xfrm>
              <a:off x="9519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  <p:sp>
          <p:nvSpPr>
            <p:cNvPr id="21" name="Блок-схема: сохраненные данные 20"/>
            <p:cNvSpPr/>
            <p:nvPr/>
          </p:nvSpPr>
          <p:spPr>
            <a:xfrm rot="10800000">
              <a:off x="15107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23372" y="3415486"/>
            <a:ext cx="4966228" cy="1034593"/>
            <a:chOff x="951973" y="1048207"/>
            <a:chExt cx="4544588" cy="1034593"/>
          </a:xfrm>
          <a:solidFill>
            <a:schemeClr val="bg2"/>
          </a:solidFill>
        </p:grpSpPr>
        <p:sp>
          <p:nvSpPr>
            <p:cNvPr id="23" name="Блок-схема: сохраненные данные 22"/>
            <p:cNvSpPr/>
            <p:nvPr/>
          </p:nvSpPr>
          <p:spPr>
            <a:xfrm>
              <a:off x="9519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  <p:sp>
          <p:nvSpPr>
            <p:cNvPr id="24" name="Блок-схема: сохраненные данные 23"/>
            <p:cNvSpPr/>
            <p:nvPr/>
          </p:nvSpPr>
          <p:spPr>
            <a:xfrm rot="10800000">
              <a:off x="15107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23372" y="4563565"/>
            <a:ext cx="4966228" cy="1034593"/>
            <a:chOff x="951973" y="1048207"/>
            <a:chExt cx="4544588" cy="1034593"/>
          </a:xfrm>
          <a:solidFill>
            <a:schemeClr val="bg2"/>
          </a:solidFill>
        </p:grpSpPr>
        <p:sp>
          <p:nvSpPr>
            <p:cNvPr id="26" name="Блок-схема: сохраненные данные 25"/>
            <p:cNvSpPr/>
            <p:nvPr/>
          </p:nvSpPr>
          <p:spPr>
            <a:xfrm>
              <a:off x="9519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  <p:sp>
          <p:nvSpPr>
            <p:cNvPr id="27" name="Блок-схема: сохраненные данные 26"/>
            <p:cNvSpPr/>
            <p:nvPr/>
          </p:nvSpPr>
          <p:spPr>
            <a:xfrm rot="10800000">
              <a:off x="15107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23372" y="5711644"/>
            <a:ext cx="4966228" cy="1034593"/>
            <a:chOff x="951973" y="1048207"/>
            <a:chExt cx="4544588" cy="1034593"/>
          </a:xfrm>
          <a:solidFill>
            <a:schemeClr val="bg2"/>
          </a:solidFill>
        </p:grpSpPr>
        <p:sp>
          <p:nvSpPr>
            <p:cNvPr id="32" name="Блок-схема: сохраненные данные 31"/>
            <p:cNvSpPr/>
            <p:nvPr/>
          </p:nvSpPr>
          <p:spPr>
            <a:xfrm>
              <a:off x="9519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  <p:sp>
          <p:nvSpPr>
            <p:cNvPr id="33" name="Блок-схема: сохраненные данные 32"/>
            <p:cNvSpPr/>
            <p:nvPr/>
          </p:nvSpPr>
          <p:spPr>
            <a:xfrm rot="10800000">
              <a:off x="15107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484092" y="1119325"/>
            <a:ext cx="5152942" cy="1034593"/>
            <a:chOff x="951973" y="1048207"/>
            <a:chExt cx="4544588" cy="1034593"/>
          </a:xfrm>
          <a:solidFill>
            <a:schemeClr val="bg2"/>
          </a:solidFill>
        </p:grpSpPr>
        <p:sp>
          <p:nvSpPr>
            <p:cNvPr id="35" name="Блок-схема: сохраненные данные 34"/>
            <p:cNvSpPr/>
            <p:nvPr/>
          </p:nvSpPr>
          <p:spPr>
            <a:xfrm>
              <a:off x="9519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  <p:sp>
          <p:nvSpPr>
            <p:cNvPr id="36" name="Блок-схема: сохраненные данные 35"/>
            <p:cNvSpPr/>
            <p:nvPr/>
          </p:nvSpPr>
          <p:spPr>
            <a:xfrm rot="10800000">
              <a:off x="15107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484092" y="2267405"/>
            <a:ext cx="5152942" cy="1034593"/>
            <a:chOff x="951973" y="1048207"/>
            <a:chExt cx="4544588" cy="1034593"/>
          </a:xfrm>
          <a:solidFill>
            <a:schemeClr val="bg2"/>
          </a:solidFill>
        </p:grpSpPr>
        <p:sp>
          <p:nvSpPr>
            <p:cNvPr id="38" name="Блок-схема: сохраненные данные 37"/>
            <p:cNvSpPr/>
            <p:nvPr/>
          </p:nvSpPr>
          <p:spPr>
            <a:xfrm>
              <a:off x="9519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  <p:sp>
          <p:nvSpPr>
            <p:cNvPr id="39" name="Блок-схема: сохраненные данные 38"/>
            <p:cNvSpPr/>
            <p:nvPr/>
          </p:nvSpPr>
          <p:spPr>
            <a:xfrm rot="10800000">
              <a:off x="15107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484092" y="3415485"/>
            <a:ext cx="5152942" cy="1034593"/>
            <a:chOff x="951973" y="1048207"/>
            <a:chExt cx="4544588" cy="1034593"/>
          </a:xfrm>
          <a:solidFill>
            <a:schemeClr val="bg2"/>
          </a:solidFill>
        </p:grpSpPr>
        <p:sp>
          <p:nvSpPr>
            <p:cNvPr id="41" name="Блок-схема: сохраненные данные 40"/>
            <p:cNvSpPr/>
            <p:nvPr/>
          </p:nvSpPr>
          <p:spPr>
            <a:xfrm>
              <a:off x="9519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  <p:sp>
          <p:nvSpPr>
            <p:cNvPr id="42" name="Блок-схема: сохраненные данные 41"/>
            <p:cNvSpPr/>
            <p:nvPr/>
          </p:nvSpPr>
          <p:spPr>
            <a:xfrm rot="10800000">
              <a:off x="15107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484092" y="4563564"/>
            <a:ext cx="5152942" cy="1034593"/>
            <a:chOff x="951973" y="1048207"/>
            <a:chExt cx="4544588" cy="1034593"/>
          </a:xfrm>
          <a:solidFill>
            <a:schemeClr val="bg2"/>
          </a:solidFill>
        </p:grpSpPr>
        <p:sp>
          <p:nvSpPr>
            <p:cNvPr id="44" name="Блок-схема: сохраненные данные 43"/>
            <p:cNvSpPr/>
            <p:nvPr/>
          </p:nvSpPr>
          <p:spPr>
            <a:xfrm>
              <a:off x="9519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  <p:sp>
          <p:nvSpPr>
            <p:cNvPr id="45" name="Блок-схема: сохраненные данные 44"/>
            <p:cNvSpPr/>
            <p:nvPr/>
          </p:nvSpPr>
          <p:spPr>
            <a:xfrm rot="10800000">
              <a:off x="15107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484092" y="5711643"/>
            <a:ext cx="5152942" cy="1034593"/>
            <a:chOff x="951973" y="1048207"/>
            <a:chExt cx="4544588" cy="1034593"/>
          </a:xfrm>
          <a:solidFill>
            <a:schemeClr val="bg2"/>
          </a:solidFill>
        </p:grpSpPr>
        <p:sp>
          <p:nvSpPr>
            <p:cNvPr id="47" name="Блок-схема: сохраненные данные 46"/>
            <p:cNvSpPr/>
            <p:nvPr/>
          </p:nvSpPr>
          <p:spPr>
            <a:xfrm>
              <a:off x="9519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  <p:sp>
          <p:nvSpPr>
            <p:cNvPr id="48" name="Блок-схема: сохраненные данные 47"/>
            <p:cNvSpPr/>
            <p:nvPr/>
          </p:nvSpPr>
          <p:spPr>
            <a:xfrm rot="10800000">
              <a:off x="1510773" y="1048207"/>
              <a:ext cx="3985788" cy="1034593"/>
            </a:xfrm>
            <a:prstGeom prst="flowChartOnlineStora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 	 	</a:t>
              </a:r>
              <a:endParaRPr lang="ru-RU" dirty="0"/>
            </a:p>
          </p:txBody>
        </p:sp>
      </p:grpSp>
      <p:sp>
        <p:nvSpPr>
          <p:cNvPr id="18" name="Овал 17"/>
          <p:cNvSpPr/>
          <p:nvPr/>
        </p:nvSpPr>
        <p:spPr>
          <a:xfrm>
            <a:off x="822960" y="1200603"/>
            <a:ext cx="1158240" cy="872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812800" y="2348683"/>
            <a:ext cx="1158240" cy="872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843280" y="3496763"/>
            <a:ext cx="1158240" cy="872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43280" y="4644842"/>
            <a:ext cx="1158240" cy="872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843280" y="5792921"/>
            <a:ext cx="1158240" cy="872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604000" y="1200603"/>
            <a:ext cx="1158240" cy="872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604000" y="2337172"/>
            <a:ext cx="1158240" cy="872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604000" y="3496763"/>
            <a:ext cx="1158240" cy="872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604000" y="4647429"/>
            <a:ext cx="1158240" cy="872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604000" y="5792921"/>
            <a:ext cx="1158240" cy="872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Google Shape;129;p8"/>
          <p:cNvSpPr txBox="1"/>
          <p:nvPr/>
        </p:nvSpPr>
        <p:spPr>
          <a:xfrm>
            <a:off x="2049397" y="1467363"/>
            <a:ext cx="299643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ru-RU"/>
            </a:defPPr>
            <a:lvl1pPr lvl="0">
              <a:buClr>
                <a:srgbClr val="000000"/>
              </a:buClr>
              <a:buSzPts val="4000"/>
              <a:defRPr sz="2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kk-KZ" sz="1600" dirty="0">
                <a:sym typeface="Arial"/>
              </a:rPr>
              <a:t>«бытовая» коррупция</a:t>
            </a:r>
            <a:endParaRPr lang="ru-RU" sz="1600" dirty="0">
              <a:sym typeface="Arial"/>
            </a:endParaRPr>
          </a:p>
        </p:txBody>
      </p:sp>
      <p:sp>
        <p:nvSpPr>
          <p:cNvPr id="60" name="Google Shape;129;p8"/>
          <p:cNvSpPr txBox="1"/>
          <p:nvPr/>
        </p:nvSpPr>
        <p:spPr>
          <a:xfrm>
            <a:off x="2060468" y="2492333"/>
            <a:ext cx="299643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ru-RU"/>
            </a:defPPr>
            <a:lvl1pPr lvl="0">
              <a:buClr>
                <a:srgbClr val="000000"/>
              </a:buClr>
              <a:buSzPts val="4000"/>
              <a:defRPr sz="2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1600" dirty="0">
                <a:sym typeface="Arial"/>
              </a:rPr>
              <a:t>непрозрачность бюджетных процессов и закупок</a:t>
            </a:r>
          </a:p>
        </p:txBody>
      </p:sp>
      <p:sp>
        <p:nvSpPr>
          <p:cNvPr id="61" name="Google Shape;129;p8"/>
          <p:cNvSpPr txBox="1"/>
          <p:nvPr/>
        </p:nvSpPr>
        <p:spPr>
          <a:xfrm>
            <a:off x="2082522" y="3640413"/>
            <a:ext cx="299643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ru-RU"/>
            </a:defPPr>
            <a:lvl1pPr lvl="0">
              <a:buClr>
                <a:srgbClr val="000000"/>
              </a:buClr>
              <a:buSzPts val="4000"/>
              <a:defRPr sz="2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1600" dirty="0">
                <a:sym typeface="Arial"/>
              </a:rPr>
              <a:t>высокий уровень </a:t>
            </a:r>
            <a:br>
              <a:rPr lang="ru-RU" sz="1600" dirty="0">
                <a:sym typeface="Arial"/>
              </a:rPr>
            </a:br>
            <a:r>
              <a:rPr lang="ru-RU" sz="1600" dirty="0" err="1">
                <a:sym typeface="Arial"/>
              </a:rPr>
              <a:t>госучастия</a:t>
            </a:r>
            <a:r>
              <a:rPr lang="ru-RU" sz="1600" dirty="0">
                <a:sym typeface="Arial"/>
              </a:rPr>
              <a:t> в экономике</a:t>
            </a:r>
          </a:p>
        </p:txBody>
      </p:sp>
      <p:sp>
        <p:nvSpPr>
          <p:cNvPr id="63" name="Google Shape;129;p8"/>
          <p:cNvSpPr txBox="1"/>
          <p:nvPr/>
        </p:nvSpPr>
        <p:spPr>
          <a:xfrm>
            <a:off x="2015476" y="4788491"/>
            <a:ext cx="345060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ru-RU"/>
            </a:defPPr>
            <a:lvl1pPr lvl="0">
              <a:buClr>
                <a:srgbClr val="000000"/>
              </a:buClr>
              <a:buSzPts val="4000"/>
              <a:defRPr sz="2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kk-KZ" sz="1600" dirty="0">
                <a:sym typeface="Arial"/>
              </a:rPr>
              <a:t>административные барьеры, дискреционные нормы</a:t>
            </a:r>
            <a:endParaRPr lang="ru-RU" sz="1600" dirty="0">
              <a:sym typeface="Arial"/>
            </a:endParaRPr>
          </a:p>
        </p:txBody>
      </p:sp>
      <p:sp>
        <p:nvSpPr>
          <p:cNvPr id="64" name="Google Shape;129;p8"/>
          <p:cNvSpPr txBox="1"/>
          <p:nvPr/>
        </p:nvSpPr>
        <p:spPr>
          <a:xfrm>
            <a:off x="2039170" y="5936571"/>
            <a:ext cx="299643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ru-RU"/>
            </a:defPPr>
            <a:lvl1pPr lvl="0">
              <a:buClr>
                <a:srgbClr val="000000"/>
              </a:buClr>
              <a:buSzPts val="4000"/>
              <a:defRPr sz="2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kk-KZ" sz="1600" dirty="0">
                <a:sym typeface="Arial"/>
              </a:rPr>
              <a:t>недостаточная транспарентность госорганов</a:t>
            </a:r>
            <a:endParaRPr lang="ru-RU" sz="1600" dirty="0">
              <a:sym typeface="Arial"/>
            </a:endParaRPr>
          </a:p>
        </p:txBody>
      </p:sp>
      <p:sp>
        <p:nvSpPr>
          <p:cNvPr id="65" name="Google Shape;129;p8"/>
          <p:cNvSpPr txBox="1"/>
          <p:nvPr/>
        </p:nvSpPr>
        <p:spPr>
          <a:xfrm>
            <a:off x="7843242" y="1329502"/>
            <a:ext cx="36070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ru-RU"/>
            </a:defPPr>
            <a:lvl1pPr lvl="0">
              <a:buClr>
                <a:srgbClr val="000000"/>
              </a:buClr>
              <a:buSzPts val="4000"/>
              <a:defRPr sz="2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1600" dirty="0">
                <a:sym typeface="Arial"/>
              </a:rPr>
              <a:t>отсутствие понятного разъяснения прав и обязанностей граждан</a:t>
            </a:r>
          </a:p>
        </p:txBody>
      </p:sp>
      <p:sp>
        <p:nvSpPr>
          <p:cNvPr id="66" name="Google Shape;129;p8"/>
          <p:cNvSpPr txBox="1"/>
          <p:nvPr/>
        </p:nvSpPr>
        <p:spPr>
          <a:xfrm>
            <a:off x="7826996" y="2492332"/>
            <a:ext cx="369013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ru-RU"/>
            </a:defPPr>
            <a:lvl1pPr lvl="0">
              <a:buClr>
                <a:srgbClr val="000000"/>
              </a:buClr>
              <a:buSzPts val="4000"/>
              <a:defRPr sz="2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1600" dirty="0">
                <a:sym typeface="Arial"/>
              </a:rPr>
              <a:t>коррупционные риски в судах </a:t>
            </a:r>
            <a:br>
              <a:rPr lang="ru-RU" sz="1600" dirty="0">
                <a:sym typeface="Arial"/>
              </a:rPr>
            </a:br>
            <a:r>
              <a:rPr lang="ru-RU" sz="1600" dirty="0">
                <a:sym typeface="Arial"/>
              </a:rPr>
              <a:t>и правоохранительных органах</a:t>
            </a:r>
          </a:p>
        </p:txBody>
      </p:sp>
      <p:sp>
        <p:nvSpPr>
          <p:cNvPr id="67" name="Google Shape;129;p8"/>
          <p:cNvSpPr txBox="1"/>
          <p:nvPr/>
        </p:nvSpPr>
        <p:spPr>
          <a:xfrm>
            <a:off x="7905497" y="3640412"/>
            <a:ext cx="346213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ru-RU"/>
            </a:defPPr>
            <a:lvl1pPr lvl="0">
              <a:buClr>
                <a:srgbClr val="000000"/>
              </a:buClr>
              <a:buSzPts val="4000"/>
              <a:defRPr sz="2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1600" dirty="0">
                <a:sym typeface="Arial"/>
              </a:rPr>
              <a:t>недостаточная превенция политической коррупции</a:t>
            </a:r>
          </a:p>
        </p:txBody>
      </p:sp>
      <p:sp>
        <p:nvSpPr>
          <p:cNvPr id="68" name="Google Shape;129;p8"/>
          <p:cNvSpPr txBox="1"/>
          <p:nvPr/>
        </p:nvSpPr>
        <p:spPr>
          <a:xfrm>
            <a:off x="7900940" y="4788491"/>
            <a:ext cx="36161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ru-RU"/>
            </a:defPPr>
            <a:lvl1pPr lvl="0">
              <a:buClr>
                <a:srgbClr val="000000"/>
              </a:buClr>
              <a:buSzPts val="4000"/>
              <a:defRPr sz="2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1600" dirty="0">
                <a:sym typeface="Arial"/>
              </a:rPr>
              <a:t>незаинтересованность госорганов </a:t>
            </a:r>
            <a:br>
              <a:rPr lang="ru-RU" sz="1600" dirty="0">
                <a:sym typeface="Arial"/>
              </a:rPr>
            </a:br>
            <a:r>
              <a:rPr lang="ru-RU" sz="1600" dirty="0">
                <a:sym typeface="Arial"/>
              </a:rPr>
              <a:t>в искоренении коррупции</a:t>
            </a:r>
          </a:p>
        </p:txBody>
      </p:sp>
      <p:sp>
        <p:nvSpPr>
          <p:cNvPr id="69" name="Google Shape;129;p8"/>
          <p:cNvSpPr txBox="1"/>
          <p:nvPr/>
        </p:nvSpPr>
        <p:spPr>
          <a:xfrm>
            <a:off x="7900940" y="5944425"/>
            <a:ext cx="33244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ru-RU"/>
            </a:defPPr>
            <a:lvl1pPr lvl="0">
              <a:buClr>
                <a:srgbClr val="000000"/>
              </a:buClr>
              <a:buSzPts val="4000"/>
              <a:defRPr sz="2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ru-RU" sz="1600" dirty="0">
                <a:sym typeface="Arial"/>
              </a:rPr>
              <a:t>несовершенство механизмов взаимодействия с обществом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7517" y="2467157"/>
            <a:ext cx="396383" cy="396383"/>
          </a:xfrm>
          <a:prstGeom prst="rect">
            <a:avLst/>
          </a:prstGeom>
        </p:spPr>
      </p:pic>
      <p:pic>
        <p:nvPicPr>
          <p:cNvPr id="1032" name="Picture 8" descr="Обучение по Закону 44-ФЗ и 223-ФЗ: курсы повышения квалификации в  госзакупка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42" y="2487372"/>
            <a:ext cx="752337" cy="752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1892" y="3564382"/>
            <a:ext cx="980375" cy="6607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0664" y="4745534"/>
            <a:ext cx="810088" cy="771344"/>
          </a:xfrm>
          <a:prstGeom prst="rect">
            <a:avLst/>
          </a:prstGeom>
        </p:spPr>
      </p:pic>
      <p:pic>
        <p:nvPicPr>
          <p:cNvPr id="1042" name="Picture 18" descr="Отчет о регулировании ШПД в странах СНГ и соседних странах Тематичес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32" y="5881841"/>
            <a:ext cx="639465" cy="639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46149" y="1424554"/>
            <a:ext cx="673941" cy="437216"/>
          </a:xfrm>
          <a:prstGeom prst="rect">
            <a:avLst/>
          </a:prstGeom>
        </p:spPr>
      </p:pic>
      <p:sp>
        <p:nvSpPr>
          <p:cNvPr id="79" name="AutoShape 22" descr="Доверие иконка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54207"/>
          <a:stretch/>
        </p:blipFill>
        <p:spPr>
          <a:xfrm>
            <a:off x="1007554" y="1181613"/>
            <a:ext cx="723760" cy="846452"/>
          </a:xfrm>
          <a:prstGeom prst="rect">
            <a:avLst/>
          </a:prstGeom>
        </p:spPr>
      </p:pic>
      <p:pic>
        <p:nvPicPr>
          <p:cNvPr id="1050" name="Picture 26" descr="Stop Corruption And Bribery In Flat Style, Money Clipart, No, Corruption  PNG and Vector with Transparent Background for Free Download | Latar  belakang natal, Ilustrasi,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606" y="3501871"/>
            <a:ext cx="992935" cy="861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Концепция борьбы с коррупцией, борьбой с коррупцией и коррупцией  Бизнес-взятка с деньгами в конверте и предупреждающий знак запре  Иллюстрация вектора - иллюстрации насчитывающей получка, габарит: 159494479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27" y="4708209"/>
            <a:ext cx="773979" cy="817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Финансовое взаимодействие бизнеса, криминала, коррупции. Векторный значок,  изолированный на белом фоне. Stock Vector | Adobe Stock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23400" b="77800" l="2600" r="96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771" r="49495" b="26323"/>
          <a:stretch/>
        </p:blipFill>
        <p:spPr bwMode="auto">
          <a:xfrm>
            <a:off x="6764861" y="6054491"/>
            <a:ext cx="482082" cy="466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30" descr="Финансовое взаимодействие бизнеса, криминала, коррупции. Векторный значок,  изолированный на белом фоне. Stock Vector | Adobe Stock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771" r="49495" b="26323"/>
          <a:stretch/>
        </p:blipFill>
        <p:spPr bwMode="auto">
          <a:xfrm>
            <a:off x="7170280" y="5940283"/>
            <a:ext cx="482082" cy="466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36" y="2399837"/>
            <a:ext cx="448184" cy="7193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456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1956336047"/>
              </p:ext>
            </p:extLst>
          </p:nvPr>
        </p:nvGraphicFramePr>
        <p:xfrm>
          <a:off x="207035" y="405440"/>
          <a:ext cx="11619781" cy="6038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" name="Google Shape;95;p2"/>
          <p:cNvSpPr txBox="1"/>
          <p:nvPr/>
        </p:nvSpPr>
        <p:spPr>
          <a:xfrm>
            <a:off x="3700152" y="2824539"/>
            <a:ext cx="463354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2400" b="1" kern="0" spc="3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ВИДЕНИЕ</a:t>
            </a:r>
            <a:r>
              <a:rPr lang="en-US" sz="2400" b="1" kern="0" spc="3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kk-KZ" sz="2400" b="1" kern="0" spc="3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РАЗВИТИЯ</a:t>
            </a:r>
            <a:r>
              <a:rPr lang="ru-RU" sz="2400" b="1" kern="0" spc="3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2400" b="1" kern="0" spc="3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2400" b="1" kern="0" spc="3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АНТИКОРРУПЦИОННОЙ </a:t>
            </a:r>
            <a:endParaRPr lang="en-US" sz="2400" b="1" kern="0" spc="3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2400" b="1" kern="0" spc="3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ПОЛИТИКИ</a:t>
            </a:r>
            <a:endParaRPr lang="ru-RU" sz="4000" b="1" kern="0" spc="3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4" name="Google Shape;95;p2"/>
          <p:cNvSpPr txBox="1"/>
          <p:nvPr/>
        </p:nvSpPr>
        <p:spPr>
          <a:xfrm>
            <a:off x="5270582" y="4024827"/>
            <a:ext cx="353450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2000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РАЗДЕЛ</a:t>
            </a:r>
            <a:r>
              <a:rPr lang="en-US" sz="2000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ru-RU" sz="2400" kern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5</a:t>
            </a:r>
            <a:endParaRPr lang="ru-RU" sz="1100" kern="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82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53020" y="2730808"/>
            <a:ext cx="8957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4"/>
                </a:solidFill>
                <a:latin typeface="Arial" panose="020B0604020202020204" pitchFamily="34" charset="0"/>
              </a:rPr>
              <a:t>ФОРМИРОВАНИЕ ДОБРОПОРЯДОЧНОГО ОБЩЕСТВА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3783" y="2669254"/>
            <a:ext cx="1768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Arial" panose="020B0604020202020204" pitchFamily="34" charset="0"/>
              </a:rPr>
              <a:t>5.</a:t>
            </a: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ru-RU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715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" name="Picture 44" descr="площадь, академическая, крышка бесплатно значок из Education Illustration  Pack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825" y="7054200"/>
            <a:ext cx="385284" cy="385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29;p8"/>
          <p:cNvSpPr txBox="1"/>
          <p:nvPr/>
        </p:nvSpPr>
        <p:spPr>
          <a:xfrm>
            <a:off x="459264" y="1286481"/>
            <a:ext cx="56270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ru-RU"/>
            </a:defPPr>
            <a:lvl1pPr lvl="0">
              <a:buClr>
                <a:srgbClr val="000000"/>
              </a:buClr>
              <a:buSzPts val="4000"/>
              <a:defRPr sz="2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kk-KZ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ИЗМЕНЕНИЕ ЦЕННОСТЕЙ И ПОВЫШЕНИЕ АНТИКОРРУПЦИОННОЙ КУЛЬТУРЫ</a:t>
            </a:r>
            <a:endParaRPr lang="ru-RU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pic>
        <p:nvPicPr>
          <p:cNvPr id="1030" name="Picture 6" descr="Рухани Жаңғы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32" y="1211727"/>
            <a:ext cx="1570915" cy="1158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Google Shape;129;p8"/>
          <p:cNvSpPr txBox="1"/>
          <p:nvPr/>
        </p:nvSpPr>
        <p:spPr>
          <a:xfrm>
            <a:off x="459264" y="3083587"/>
            <a:ext cx="56270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ru-RU"/>
            </a:defPPr>
            <a:lvl1pPr lvl="0">
              <a:buClr>
                <a:srgbClr val="000000"/>
              </a:buClr>
              <a:buSzPts val="4000"/>
              <a:defRPr sz="2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kk-KZ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СИСТЕМАТИЗАЦИЯ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</a:br>
            <a:r>
              <a:rPr lang="kk-KZ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ОБРАЗОВАТЕЛЬНЫХ МЕР</a:t>
            </a:r>
            <a:endParaRPr lang="ru-RU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582950" y="377920"/>
            <a:ext cx="2497964" cy="2323107"/>
            <a:chOff x="2142639" y="2359032"/>
            <a:chExt cx="2497964" cy="2323107"/>
          </a:xfrm>
        </p:grpSpPr>
        <p:pic>
          <p:nvPicPr>
            <p:cNvPr id="1034" name="Picture 10" descr="Международный день семей День семьи День отца семьи, png | PNGEg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639" y="2359032"/>
              <a:ext cx="2497964" cy="23231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2690013" y="3702775"/>
              <a:ext cx="137858" cy="13824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84570" y="3063272"/>
              <a:ext cx="199181" cy="16837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517283" y="3168767"/>
              <a:ext cx="199181" cy="1683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947106" y="3702774"/>
              <a:ext cx="137858" cy="13824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6" name="Picture 12" descr="Ассамблея народа Казахстана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569" y="1082160"/>
            <a:ext cx="1218348" cy="1217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Информация для учащихся и родителей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27" y="2788110"/>
            <a:ext cx="1365718" cy="1365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Google Shape;129;p8"/>
          <p:cNvSpPr txBox="1"/>
          <p:nvPr/>
        </p:nvSpPr>
        <p:spPr>
          <a:xfrm>
            <a:off x="459264" y="4781010"/>
            <a:ext cx="56270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ru-RU"/>
            </a:defPPr>
            <a:lvl1pPr lvl="0">
              <a:buClr>
                <a:srgbClr val="000000"/>
              </a:buClr>
              <a:buSzPts val="4000"/>
              <a:defRPr sz="2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kk-KZ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МАСШТАБНАЯ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</a:br>
            <a:r>
              <a:rPr lang="kk-KZ" b="1" dirty="0">
                <a:solidFill>
                  <a:schemeClr val="accent1">
                    <a:lumMod val="50000"/>
                  </a:schemeClr>
                </a:solidFill>
                <a:sym typeface="Arial"/>
              </a:rPr>
              <a:t>РАЗЪЯСНИТЕЛЬНАЯ РАБОТА</a:t>
            </a:r>
            <a:endParaRPr lang="ru-RU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877814" y="4571216"/>
            <a:ext cx="2829720" cy="1428194"/>
            <a:chOff x="5369401" y="5119630"/>
            <a:chExt cx="2829720" cy="1428194"/>
          </a:xfrm>
        </p:grpSpPr>
        <p:pic>
          <p:nvPicPr>
            <p:cNvPr id="1074" name="Picture 50" descr="Центр «Трансперенси Интернешнл – Россия» объявляет о запуске стажерской  программы в Санкт-Петербург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401" y="5119630"/>
              <a:ext cx="2829720" cy="1428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50" descr="Центр «Трансперенси Интернешнл – Россия» объявляет о запуске стажерской  программы в Санкт-Петербурге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6211" t="711" r="61860" b="79256"/>
            <a:stretch/>
          </p:blipFill>
          <p:spPr bwMode="auto">
            <a:xfrm>
              <a:off x="7181414" y="5119630"/>
              <a:ext cx="337560" cy="2861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9525275" y="4428088"/>
            <a:ext cx="1620342" cy="1536761"/>
            <a:chOff x="9728961" y="3872335"/>
            <a:chExt cx="1878736" cy="1766709"/>
          </a:xfrm>
        </p:grpSpPr>
        <p:pic>
          <p:nvPicPr>
            <p:cNvPr id="1080" name="Picture 56" descr="Мегафон 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7188" y="3872335"/>
              <a:ext cx="940688" cy="9406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Группа 15"/>
            <p:cNvGrpSpPr/>
            <p:nvPr/>
          </p:nvGrpSpPr>
          <p:grpSpPr>
            <a:xfrm>
              <a:off x="9728961" y="3958254"/>
              <a:ext cx="1878736" cy="1680790"/>
              <a:chOff x="9728961" y="3958254"/>
              <a:chExt cx="1878736" cy="1680790"/>
            </a:xfrm>
          </p:grpSpPr>
          <p:pic>
            <p:nvPicPr>
              <p:cNvPr id="74" name="Picture 52" descr="Механизм Гир И Вектор Силуэта Иллюстрация вектора - иллюстрации  насчитывающей концепция, черный: 158235807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50046" r="55061"/>
              <a:stretch/>
            </p:blipFill>
            <p:spPr bwMode="auto">
              <a:xfrm>
                <a:off x="9728961" y="4720158"/>
                <a:ext cx="748571" cy="832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52" descr="Механизм Гир И Вектор Силуэта Иллюстрация вектора - иллюстрации  насчитывающей концепция, черный: 158235807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2945" t="43830"/>
              <a:stretch/>
            </p:blipFill>
            <p:spPr bwMode="auto">
              <a:xfrm>
                <a:off x="10531767" y="4703400"/>
                <a:ext cx="950398" cy="935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52" descr="Механизм Гир И Вектор Силуэта Иллюстрация вектора - иллюстрации  насчитывающей концепция, черный: 158235807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2853" b="53016"/>
              <a:stretch/>
            </p:blipFill>
            <p:spPr bwMode="auto">
              <a:xfrm>
                <a:off x="10822345" y="3958254"/>
                <a:ext cx="785352" cy="782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1" name="Google Shape;129;p8"/>
          <p:cNvSpPr txBox="1"/>
          <p:nvPr/>
        </p:nvSpPr>
        <p:spPr>
          <a:xfrm>
            <a:off x="8735422" y="5659470"/>
            <a:ext cx="321169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defPPr>
              <a:defRPr lang="ru-RU"/>
            </a:defPPr>
            <a:lvl1pPr lvl="0">
              <a:buClr>
                <a:srgbClr val="000000"/>
              </a:buClr>
              <a:buSzPts val="4000"/>
              <a:defRPr sz="2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r>
              <a:rPr lang="kk-KZ" sz="1400" dirty="0">
                <a:solidFill>
                  <a:srgbClr val="FFC000"/>
                </a:solidFill>
                <a:sym typeface="Arial"/>
              </a:rPr>
              <a:t>Коммуникационная </a:t>
            </a:r>
          </a:p>
          <a:p>
            <a:pPr algn="ctr"/>
            <a:r>
              <a:rPr lang="kk-KZ" sz="1400" dirty="0">
                <a:solidFill>
                  <a:srgbClr val="FFC000"/>
                </a:solidFill>
                <a:sym typeface="Arial"/>
              </a:rPr>
              <a:t>стратегия</a:t>
            </a:r>
            <a:endParaRPr lang="ru-RU" sz="1400" dirty="0">
              <a:solidFill>
                <a:srgbClr val="FFC000"/>
              </a:solidFill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05" y="2891753"/>
            <a:ext cx="991529" cy="12024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569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9;p8"/>
          <p:cNvSpPr txBox="1"/>
          <p:nvPr/>
        </p:nvSpPr>
        <p:spPr>
          <a:xfrm>
            <a:off x="455637" y="343525"/>
            <a:ext cx="104499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ru-RU" sz="28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ДОБРОПОРЯДОЧНОСТЬ ГОСАППАРАТА</a:t>
            </a:r>
          </a:p>
        </p:txBody>
      </p:sp>
      <p:sp>
        <p:nvSpPr>
          <p:cNvPr id="7" name="Google Shape;129;p8"/>
          <p:cNvSpPr txBox="1"/>
          <p:nvPr/>
        </p:nvSpPr>
        <p:spPr>
          <a:xfrm>
            <a:off x="5902961" y="1504543"/>
            <a:ext cx="6289039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ru-RU" b="1" dirty="0">
                <a:solidFill>
                  <a:schemeClr val="tx2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ТОЧЕЧНАЯ ПРОФИЛАКТИКА</a:t>
            </a:r>
          </a:p>
          <a:p>
            <a:pPr lvl="0">
              <a:buClr>
                <a:srgbClr val="000000"/>
              </a:buClr>
              <a:buSzPts val="4000"/>
            </a:pPr>
            <a:endParaRPr lang="ru-RU" b="1" i="0" u="none" strike="noStrike" cap="none" dirty="0">
              <a:solidFill>
                <a:schemeClr val="tx2"/>
              </a:solidFill>
              <a:latin typeface="Arial"/>
              <a:ea typeface="Tahoma" panose="020B0604030504040204" pitchFamily="34" charset="0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4000"/>
            </a:pPr>
            <a:r>
              <a:rPr lang="ru-RU" b="1" dirty="0">
                <a:solidFill>
                  <a:schemeClr val="tx2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РЕГУЛИРОВАНИЕ КОНФЛИКТА ИНТЕРЕСОВ</a:t>
            </a:r>
          </a:p>
          <a:p>
            <a:pPr lvl="0">
              <a:buClr>
                <a:srgbClr val="000000"/>
              </a:buClr>
              <a:buSzPts val="4000"/>
            </a:pPr>
            <a:endParaRPr lang="ru-RU" b="1" dirty="0">
              <a:solidFill>
                <a:schemeClr val="tx2"/>
              </a:solidFill>
              <a:latin typeface="Arial"/>
              <a:ea typeface="Tahoma" panose="020B060403050404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4000"/>
            </a:pPr>
            <a:r>
              <a:rPr lang="ru-RU" b="1" dirty="0">
                <a:solidFill>
                  <a:schemeClr val="tx2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НЕПРЕРЫВНОЕ АНТИКОРРУПЦИОННОЕ ОБУЧЕНИЕ</a:t>
            </a:r>
          </a:p>
          <a:p>
            <a:pPr lvl="0">
              <a:buClr>
                <a:srgbClr val="000000"/>
              </a:buClr>
              <a:buSzPts val="4000"/>
            </a:pPr>
            <a:endParaRPr lang="ru-RU" b="1" i="0" u="none" strike="noStrike" cap="none" dirty="0">
              <a:solidFill>
                <a:schemeClr val="tx2"/>
              </a:solidFill>
              <a:latin typeface="Arial"/>
              <a:ea typeface="Tahoma" panose="020B0604030504040204" pitchFamily="34" charset="0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4000"/>
            </a:pPr>
            <a:r>
              <a:rPr lang="ru-RU" b="1" dirty="0">
                <a:solidFill>
                  <a:schemeClr val="tx2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РЕГЛАМЕНТАЦИЯ ЛОББИСТСКОЙ ДЕЯТЕЛЬНОСТИ</a:t>
            </a:r>
          </a:p>
          <a:p>
            <a:pPr lvl="0">
              <a:buClr>
                <a:srgbClr val="000000"/>
              </a:buClr>
              <a:buSzPts val="4000"/>
            </a:pPr>
            <a:endParaRPr lang="ru-RU" b="1" i="0" u="none" strike="noStrike" cap="none" dirty="0">
              <a:solidFill>
                <a:schemeClr val="tx2"/>
              </a:solidFill>
              <a:latin typeface="Arial"/>
              <a:ea typeface="Tahoma" panose="020B0604030504040204" pitchFamily="34" charset="0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4000"/>
            </a:pPr>
            <a:r>
              <a:rPr lang="ru-RU" b="1" dirty="0">
                <a:solidFill>
                  <a:schemeClr val="tx2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ПРИНЯТИЕ КОДЕКСОВ ЭТИКИ ДЕПУТАТОВ</a:t>
            </a:r>
          </a:p>
          <a:p>
            <a:pPr lvl="0">
              <a:buClr>
                <a:srgbClr val="000000"/>
              </a:buClr>
              <a:buSzPts val="4000"/>
            </a:pPr>
            <a:endParaRPr lang="ru-RU" b="1" i="0" u="none" strike="noStrike" cap="none" dirty="0">
              <a:solidFill>
                <a:schemeClr val="tx2"/>
              </a:solidFill>
              <a:latin typeface="Arial"/>
              <a:ea typeface="Tahoma" panose="020B0604030504040204" pitchFamily="34" charset="0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4000"/>
            </a:pPr>
            <a:r>
              <a:rPr lang="ru-RU" b="1" dirty="0">
                <a:solidFill>
                  <a:schemeClr val="tx2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ПРОЗРАЧНОСТЬ ВЫБОРОВ</a:t>
            </a:r>
          </a:p>
          <a:p>
            <a:pPr lvl="0">
              <a:buClr>
                <a:srgbClr val="000000"/>
              </a:buClr>
              <a:buSzPts val="4000"/>
            </a:pPr>
            <a:endParaRPr lang="ru-RU" b="1" i="0" u="none" strike="noStrike" cap="none" dirty="0">
              <a:solidFill>
                <a:schemeClr val="tx2"/>
              </a:solidFill>
              <a:latin typeface="Arial"/>
              <a:ea typeface="Tahoma" panose="020B0604030504040204" pitchFamily="34" charset="0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4000"/>
            </a:pPr>
            <a:r>
              <a:rPr lang="ru-RU" b="1" dirty="0">
                <a:solidFill>
                  <a:schemeClr val="tx2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КОНКУРЕНТНАЯ ОПЛАТА ТРУДА</a:t>
            </a:r>
          </a:p>
          <a:p>
            <a:pPr lvl="0">
              <a:buClr>
                <a:srgbClr val="000000"/>
              </a:buClr>
              <a:buSzPts val="4000"/>
            </a:pPr>
            <a:endParaRPr lang="ru-RU" b="1" dirty="0">
              <a:solidFill>
                <a:schemeClr val="tx2"/>
              </a:solidFill>
              <a:latin typeface="Arial"/>
              <a:ea typeface="Tahoma" panose="020B0604030504040204" pitchFamily="34" charset="0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4000"/>
            </a:pPr>
            <a:r>
              <a:rPr lang="ru-RU" b="1" dirty="0">
                <a:solidFill>
                  <a:schemeClr val="tx2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РАСШИРЕНИЕ  ДОПОЛНИТЕЛЬНОГО ЗАРАБОТКА</a:t>
            </a:r>
          </a:p>
          <a:p>
            <a:pPr lvl="0">
              <a:buClr>
                <a:srgbClr val="000000"/>
              </a:buClr>
              <a:buSzPts val="4000"/>
            </a:pPr>
            <a:endParaRPr lang="ru-RU" b="1" dirty="0">
              <a:solidFill>
                <a:schemeClr val="tx2"/>
              </a:solidFill>
              <a:latin typeface="Arial"/>
              <a:ea typeface="Tahoma" panose="020B0604030504040204" pitchFamily="34" charset="0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4000"/>
            </a:pPr>
            <a:r>
              <a:rPr lang="ru-RU" b="1" dirty="0">
                <a:solidFill>
                  <a:schemeClr val="accent2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ОБРАТНЫЙ МЕХАНИЗМ – </a:t>
            </a:r>
          </a:p>
          <a:p>
            <a:pPr lvl="0">
              <a:buClr>
                <a:srgbClr val="000000"/>
              </a:buClr>
              <a:buSzPts val="4000"/>
            </a:pPr>
            <a:r>
              <a:rPr lang="ru-RU" b="1" dirty="0">
                <a:solidFill>
                  <a:schemeClr val="accent2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ЛИШЕНИЕ БЛАГ И ПРИВИЛЕГИЙ ЗА КОРРУПЦИЮ</a:t>
            </a:r>
          </a:p>
        </p:txBody>
      </p:sp>
      <p:pic>
        <p:nvPicPr>
          <p:cNvPr id="2050" name="Picture 2" descr="Госслужащий — MЦФЭР Кадры и Охрана труда➤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29360"/>
            <a:ext cx="5730239" cy="5628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474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Успешный бизнес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2" t="6484" r="5028" b="14966"/>
          <a:stretch/>
        </p:blipFill>
        <p:spPr bwMode="auto">
          <a:xfrm>
            <a:off x="0" y="6466"/>
            <a:ext cx="12192001" cy="6860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29;p8"/>
          <p:cNvSpPr txBox="1"/>
          <p:nvPr/>
        </p:nvSpPr>
        <p:spPr>
          <a:xfrm>
            <a:off x="210559" y="147456"/>
            <a:ext cx="832892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rgbClr val="000000"/>
              </a:buClr>
              <a:buSzPts val="4000"/>
            </a:pPr>
            <a:r>
              <a:rPr lang="ru-RU" sz="2800" b="1" dirty="0">
                <a:solidFill>
                  <a:schemeClr val="accent2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ДОБРОПОРЯДОЧНОСТЬ</a:t>
            </a:r>
          </a:p>
          <a:p>
            <a:pPr lvl="0">
              <a:buClr>
                <a:srgbClr val="000000"/>
              </a:buClr>
              <a:buSzPts val="4000"/>
            </a:pPr>
            <a:r>
              <a:rPr lang="ru-RU" sz="2800" b="1" dirty="0">
                <a:solidFill>
                  <a:schemeClr val="accent2"/>
                </a:solidFill>
                <a:latin typeface="Arial"/>
                <a:ea typeface="Tahoma" panose="020B0604030504040204" pitchFamily="34" charset="0"/>
                <a:cs typeface="Arial"/>
                <a:sym typeface="Arial"/>
              </a:rPr>
              <a:t>БИЗНЕСА</a:t>
            </a:r>
            <a:endParaRPr lang="ru-RU" sz="9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7720" y="-2162"/>
            <a:ext cx="6274279" cy="6860162"/>
          </a:xfrm>
          <a:prstGeom prst="rect">
            <a:avLst/>
          </a:prstGeom>
          <a:solidFill>
            <a:schemeClr val="tx2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96000" y="59031"/>
            <a:ext cx="6096000" cy="675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ВНЕДРЕНИЕ АНТИКОРРУПЦИОННЫХ СТАНДАРТОВ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внутренние программы противодействия коррупции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антикоррупционные оговорки контрактов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антикоррупционный аудит сделок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оценка добросовестности контрагентов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создание бизнес-реестра бенефициаров</a:t>
            </a:r>
          </a:p>
          <a:p>
            <a:pPr>
              <a:spcBef>
                <a:spcPts val="600"/>
              </a:spcBef>
            </a:pPr>
            <a:endParaRPr lang="ru-RU" sz="6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АНТИКОРРУПЦИОННОЕ  ОБУЧЕНИЕ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подготовка комплаенс-офицеров в вузах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антикоррупционное обучение работников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создание ассоциации специалистов </a:t>
            </a:r>
            <a:b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в области антикоррупционного комплаенса</a:t>
            </a:r>
          </a:p>
          <a:p>
            <a:pPr>
              <a:spcBef>
                <a:spcPts val="600"/>
              </a:spcBef>
            </a:pPr>
            <a:endParaRPr lang="ru-RU" sz="600" b="1" dirty="0">
              <a:solidFill>
                <a:srgbClr val="FFFF00"/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ВНЕДРЕНИЕ ИНФОРМПОРТРЕТА </a:t>
            </a:r>
            <a:br>
              <a:rPr lang="ru-RU" sz="16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</a:br>
            <a:r>
              <a:rPr lang="ru-RU" sz="16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ДОБРОПОРЯДОЧНОГО БИЗНЕСА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«чистый лист»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маркировка продукции компаний «</a:t>
            </a:r>
            <a:r>
              <a:rPr lang="en-US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clear wave</a:t>
            </a: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»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внедрение антикоррупционного рейтинга бизнеса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декларация о первом годе бизнеса </a:t>
            </a:r>
            <a:b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(всесторонняя помощь начинающим предпринимателям)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оценка добросовестности контрагентов (</a:t>
            </a:r>
            <a:r>
              <a:rPr lang="ru-RU" sz="140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due</a:t>
            </a: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/>
                <a:ea typeface="Arial"/>
                <a:cs typeface="Arial"/>
              </a:rPr>
              <a:t>diligence</a:t>
            </a: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антикоррупционный аудит потенциально коррупционных сделок</a:t>
            </a:r>
          </a:p>
          <a:p>
            <a:pPr>
              <a:spcBef>
                <a:spcPts val="600"/>
              </a:spcBef>
            </a:pPr>
            <a:endParaRPr lang="ru-RU" sz="6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600"/>
              </a:spcBef>
            </a:pPr>
            <a:endParaRPr lang="ru-RU" sz="6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FFFF00"/>
                </a:solidFill>
                <a:latin typeface="Arial"/>
                <a:ea typeface="Arial"/>
                <a:cs typeface="Arial"/>
              </a:rPr>
              <a:t>     ЭКОНОМИЧЕСКИЕ И ДРУГИЕ ПРЕФЕРЕНЦИИ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6963472" y="6159260"/>
            <a:ext cx="3850640" cy="182306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084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53020" y="2730808"/>
            <a:ext cx="8957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4"/>
                </a:solidFill>
                <a:latin typeface="Arial" panose="020B0604020202020204" pitchFamily="34" charset="0"/>
              </a:rPr>
              <a:t>ИСКЛЮЧЕНИЕ ВОЗМОЖНОСТЕЙ </a:t>
            </a:r>
          </a:p>
          <a:p>
            <a:r>
              <a:rPr lang="ru-RU" sz="3600" dirty="0">
                <a:solidFill>
                  <a:schemeClr val="accent4"/>
                </a:solidFill>
                <a:latin typeface="Arial" panose="020B0604020202020204" pitchFamily="34" charset="0"/>
              </a:rPr>
              <a:t>КОРРУПЦИИ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3783" y="2669254"/>
            <a:ext cx="1768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Arial" panose="020B0604020202020204" pitchFamily="34" charset="0"/>
              </a:rPr>
              <a:t>5.</a:t>
            </a: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ru-RU" sz="8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444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586</Words>
  <Application>Microsoft Office PowerPoint</Application>
  <PresentationFormat>Произвольный</PresentationFormat>
  <Paragraphs>266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Дракула</dc:creator>
  <cp:lastModifiedBy>Antikor_krg</cp:lastModifiedBy>
  <cp:revision>122</cp:revision>
  <cp:lastPrinted>2021-10-15T09:32:27Z</cp:lastPrinted>
  <dcterms:created xsi:type="dcterms:W3CDTF">2021-10-13T09:53:52Z</dcterms:created>
  <dcterms:modified xsi:type="dcterms:W3CDTF">2022-02-09T04:56:00Z</dcterms:modified>
</cp:coreProperties>
</file>